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3"/>
  </p:notesMasterIdLst>
  <p:sldIdLst>
    <p:sldId id="270" r:id="rId2"/>
    <p:sldId id="303" r:id="rId3"/>
    <p:sldId id="304" r:id="rId4"/>
    <p:sldId id="302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1" r:id="rId20"/>
    <p:sldId id="320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2" r:id="rId31"/>
    <p:sldId id="33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319" userDrawn="1">
          <p15:clr>
            <a:srgbClr val="A4A3A4"/>
          </p15:clr>
        </p15:guide>
        <p15:guide id="3" orient="horz" pos="170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976" userDrawn="1">
          <p15:clr>
            <a:srgbClr val="A4A3A4"/>
          </p15:clr>
        </p15:guide>
        <p15:guide id="7" pos="7151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  <p15:guide id="10" pos="5745" userDrawn="1">
          <p15:clr>
            <a:srgbClr val="A4A3A4"/>
          </p15:clr>
        </p15:guide>
        <p15:guide id="11" pos="33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성 이" initials="지이" lastIdx="2" clrIdx="0">
    <p:extLst>
      <p:ext uri="{19B8F6BF-5375-455C-9EA6-DF929625EA0E}">
        <p15:presenceInfo xmlns:p15="http://schemas.microsoft.com/office/powerpoint/2012/main" userId="a6857b7e30e202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CC77"/>
    <a:srgbClr val="3D5AFE"/>
    <a:srgbClr val="13E28E"/>
    <a:srgbClr val="FF4081"/>
    <a:srgbClr val="F7F7F7"/>
    <a:srgbClr val="FF80AB"/>
    <a:srgbClr val="000000"/>
    <a:srgbClr val="F50057"/>
    <a:srgbClr val="FFFF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425E0-8AB5-4ED3-987E-E6B49498604B}" v="50" dt="2021-07-22T11:14:31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5009" autoAdjust="0"/>
  </p:normalViewPr>
  <p:slideViewPr>
    <p:cSldViewPr showGuides="1">
      <p:cViewPr varScale="1">
        <p:scale>
          <a:sx n="76" d="100"/>
          <a:sy n="76" d="100"/>
        </p:scale>
        <p:origin x="174" y="84"/>
      </p:cViewPr>
      <p:guideLst>
        <p:guide orient="horz" pos="2160"/>
        <p:guide orient="horz" pos="4319"/>
        <p:guide orient="horz" pos="1706"/>
        <p:guide orient="horz" pos="3974"/>
        <p:guide pos="3840"/>
        <p:guide pos="3976"/>
        <p:guide pos="7151"/>
        <p:guide pos="7333"/>
        <p:guide orient="horz" pos="346"/>
        <p:guide pos="5745"/>
        <p:guide pos="3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성 이" userId="a6857b7e30e2026b" providerId="LiveId" clId="{0B3C980E-259D-4E0C-9670-94C296FA0F4F}"/>
    <pc:docChg chg="undo custSel addSld delSld modSld">
      <pc:chgData name="지성 이" userId="a6857b7e30e2026b" providerId="LiveId" clId="{0B3C980E-259D-4E0C-9670-94C296FA0F4F}" dt="2021-02-07T05:15:58.748" v="883" actId="20577"/>
      <pc:docMkLst>
        <pc:docMk/>
      </pc:docMkLst>
      <pc:sldChg chg="addSp modSp add">
        <pc:chgData name="지성 이" userId="a6857b7e30e2026b" providerId="LiveId" clId="{0B3C980E-259D-4E0C-9670-94C296FA0F4F}" dt="2021-02-07T00:39:11.468" v="443"/>
        <pc:sldMkLst>
          <pc:docMk/>
          <pc:sldMk cId="1533502706" sldId="256"/>
        </pc:sldMkLst>
        <pc:picChg chg="add mod">
          <ac:chgData name="지성 이" userId="a6857b7e30e2026b" providerId="LiveId" clId="{0B3C980E-259D-4E0C-9670-94C296FA0F4F}" dt="2021-02-07T00:39:11.468" v="443"/>
          <ac:picMkLst>
            <pc:docMk/>
            <pc:sldMk cId="1533502706" sldId="256"/>
            <ac:picMk id="3" creationId="{755820DB-98AA-4630-82D9-B466B74C9521}"/>
          </ac:picMkLst>
        </pc:picChg>
      </pc:sldChg>
      <pc:sldChg chg="addSp modSp add">
        <pc:chgData name="지성 이" userId="a6857b7e30e2026b" providerId="LiveId" clId="{0B3C980E-259D-4E0C-9670-94C296FA0F4F}" dt="2021-02-07T00:39:17.396" v="444"/>
        <pc:sldMkLst>
          <pc:docMk/>
          <pc:sldMk cId="1507176033" sldId="257"/>
        </pc:sldMkLst>
        <pc:picChg chg="add mod">
          <ac:chgData name="지성 이" userId="a6857b7e30e2026b" providerId="LiveId" clId="{0B3C980E-259D-4E0C-9670-94C296FA0F4F}" dt="2021-02-07T00:39:17.396" v="444"/>
          <ac:picMkLst>
            <pc:docMk/>
            <pc:sldMk cId="1507176033" sldId="257"/>
            <ac:picMk id="3" creationId="{544D6DD7-69DA-4CD2-BB49-B0304B2D9024}"/>
          </ac:picMkLst>
        </pc:picChg>
      </pc:sldChg>
      <pc:sldChg chg="addSp modSp add">
        <pc:chgData name="지성 이" userId="a6857b7e30e2026b" providerId="LiveId" clId="{0B3C980E-259D-4E0C-9670-94C296FA0F4F}" dt="2021-02-07T00:39:18.853" v="445"/>
        <pc:sldMkLst>
          <pc:docMk/>
          <pc:sldMk cId="2439856390" sldId="258"/>
        </pc:sldMkLst>
        <pc:picChg chg="add mod">
          <ac:chgData name="지성 이" userId="a6857b7e30e2026b" providerId="LiveId" clId="{0B3C980E-259D-4E0C-9670-94C296FA0F4F}" dt="2021-02-07T00:39:18.853" v="445"/>
          <ac:picMkLst>
            <pc:docMk/>
            <pc:sldMk cId="2439856390" sldId="258"/>
            <ac:picMk id="3" creationId="{169F1018-06F2-4EE5-88B4-DA747760C2D8}"/>
          </ac:picMkLst>
        </pc:picChg>
      </pc:sldChg>
      <pc:sldChg chg="addSp modSp add">
        <pc:chgData name="지성 이" userId="a6857b7e30e2026b" providerId="LiveId" clId="{0B3C980E-259D-4E0C-9670-94C296FA0F4F}" dt="2021-02-07T00:39:19.672" v="446"/>
        <pc:sldMkLst>
          <pc:docMk/>
          <pc:sldMk cId="1475567248" sldId="259"/>
        </pc:sldMkLst>
        <pc:picChg chg="add mod">
          <ac:chgData name="지성 이" userId="a6857b7e30e2026b" providerId="LiveId" clId="{0B3C980E-259D-4E0C-9670-94C296FA0F4F}" dt="2021-02-07T00:39:19.672" v="446"/>
          <ac:picMkLst>
            <pc:docMk/>
            <pc:sldMk cId="1475567248" sldId="259"/>
            <ac:picMk id="3" creationId="{BFD07C8B-A32F-4B81-B05F-CB44A30ADDD1}"/>
          </ac:picMkLst>
        </pc:picChg>
      </pc:sldChg>
      <pc:sldChg chg="addSp modSp add">
        <pc:chgData name="지성 이" userId="a6857b7e30e2026b" providerId="LiveId" clId="{0B3C980E-259D-4E0C-9670-94C296FA0F4F}" dt="2021-02-07T00:39:23.298" v="447"/>
        <pc:sldMkLst>
          <pc:docMk/>
          <pc:sldMk cId="1839956819" sldId="260"/>
        </pc:sldMkLst>
        <pc:picChg chg="add mod">
          <ac:chgData name="지성 이" userId="a6857b7e30e2026b" providerId="LiveId" clId="{0B3C980E-259D-4E0C-9670-94C296FA0F4F}" dt="2021-02-07T00:39:23.298" v="447"/>
          <ac:picMkLst>
            <pc:docMk/>
            <pc:sldMk cId="1839956819" sldId="260"/>
            <ac:picMk id="3" creationId="{91864522-D075-4145-BB1D-43112E0BCB1D}"/>
          </ac:picMkLst>
        </pc:picChg>
      </pc:sldChg>
      <pc:sldChg chg="addSp modSp add">
        <pc:chgData name="지성 이" userId="a6857b7e30e2026b" providerId="LiveId" clId="{0B3C980E-259D-4E0C-9670-94C296FA0F4F}" dt="2021-02-07T00:39:24.063" v="448"/>
        <pc:sldMkLst>
          <pc:docMk/>
          <pc:sldMk cId="2677507328" sldId="261"/>
        </pc:sldMkLst>
        <pc:picChg chg="add mod">
          <ac:chgData name="지성 이" userId="a6857b7e30e2026b" providerId="LiveId" clId="{0B3C980E-259D-4E0C-9670-94C296FA0F4F}" dt="2021-02-07T00:39:24.063" v="448"/>
          <ac:picMkLst>
            <pc:docMk/>
            <pc:sldMk cId="2677507328" sldId="261"/>
            <ac:picMk id="3" creationId="{F4BB3AEB-6F5B-496E-8D8B-5902D1C47FFB}"/>
          </ac:picMkLst>
        </pc:picChg>
      </pc:sldChg>
      <pc:sldChg chg="addSp modSp add">
        <pc:chgData name="지성 이" userId="a6857b7e30e2026b" providerId="LiveId" clId="{0B3C980E-259D-4E0C-9670-94C296FA0F4F}" dt="2021-02-07T00:39:24.744" v="449"/>
        <pc:sldMkLst>
          <pc:docMk/>
          <pc:sldMk cId="2832896647" sldId="262"/>
        </pc:sldMkLst>
        <pc:picChg chg="add mod">
          <ac:chgData name="지성 이" userId="a6857b7e30e2026b" providerId="LiveId" clId="{0B3C980E-259D-4E0C-9670-94C296FA0F4F}" dt="2021-02-07T00:39:24.744" v="449"/>
          <ac:picMkLst>
            <pc:docMk/>
            <pc:sldMk cId="2832896647" sldId="262"/>
            <ac:picMk id="3" creationId="{88419270-2AC7-468B-81E6-7B888CD9ED2C}"/>
          </ac:picMkLst>
        </pc:picChg>
      </pc:sldChg>
      <pc:sldChg chg="addSp modSp add">
        <pc:chgData name="지성 이" userId="a6857b7e30e2026b" providerId="LiveId" clId="{0B3C980E-259D-4E0C-9670-94C296FA0F4F}" dt="2021-02-07T00:39:26.545" v="450"/>
        <pc:sldMkLst>
          <pc:docMk/>
          <pc:sldMk cId="2469279394" sldId="263"/>
        </pc:sldMkLst>
        <pc:picChg chg="add mod">
          <ac:chgData name="지성 이" userId="a6857b7e30e2026b" providerId="LiveId" clId="{0B3C980E-259D-4E0C-9670-94C296FA0F4F}" dt="2021-02-07T00:39:26.545" v="450"/>
          <ac:picMkLst>
            <pc:docMk/>
            <pc:sldMk cId="2469279394" sldId="263"/>
            <ac:picMk id="3" creationId="{6DED601B-23A7-4D81-9888-05CCBABE69C7}"/>
          </ac:picMkLst>
        </pc:picChg>
      </pc:sldChg>
      <pc:sldChg chg="addSp modSp add">
        <pc:chgData name="지성 이" userId="a6857b7e30e2026b" providerId="LiveId" clId="{0B3C980E-259D-4E0C-9670-94C296FA0F4F}" dt="2021-02-07T00:39:27.759" v="451"/>
        <pc:sldMkLst>
          <pc:docMk/>
          <pc:sldMk cId="3238792915" sldId="264"/>
        </pc:sldMkLst>
        <pc:picChg chg="add mod">
          <ac:chgData name="지성 이" userId="a6857b7e30e2026b" providerId="LiveId" clId="{0B3C980E-259D-4E0C-9670-94C296FA0F4F}" dt="2021-02-07T00:39:27.759" v="451"/>
          <ac:picMkLst>
            <pc:docMk/>
            <pc:sldMk cId="3238792915" sldId="264"/>
            <ac:picMk id="3" creationId="{D70F7192-9904-420D-93BA-5E16A55C98AD}"/>
          </ac:picMkLst>
        </pc:picChg>
      </pc:sldChg>
      <pc:sldChg chg="addSp modSp add">
        <pc:chgData name="지성 이" userId="a6857b7e30e2026b" providerId="LiveId" clId="{0B3C980E-259D-4E0C-9670-94C296FA0F4F}" dt="2021-02-07T00:39:28.725" v="452"/>
        <pc:sldMkLst>
          <pc:docMk/>
          <pc:sldMk cId="1778334631" sldId="265"/>
        </pc:sldMkLst>
        <pc:picChg chg="add mod">
          <ac:chgData name="지성 이" userId="a6857b7e30e2026b" providerId="LiveId" clId="{0B3C980E-259D-4E0C-9670-94C296FA0F4F}" dt="2021-02-07T00:39:28.725" v="452"/>
          <ac:picMkLst>
            <pc:docMk/>
            <pc:sldMk cId="1778334631" sldId="265"/>
            <ac:picMk id="3" creationId="{12A9EA13-AFD1-421D-A45F-F6F9A2F1111F}"/>
          </ac:picMkLst>
        </pc:picChg>
      </pc:sldChg>
      <pc:sldChg chg="addSp modSp add">
        <pc:chgData name="지성 이" userId="a6857b7e30e2026b" providerId="LiveId" clId="{0B3C980E-259D-4E0C-9670-94C296FA0F4F}" dt="2021-02-07T00:39:30.085" v="453"/>
        <pc:sldMkLst>
          <pc:docMk/>
          <pc:sldMk cId="2565065100" sldId="266"/>
        </pc:sldMkLst>
        <pc:picChg chg="add mod">
          <ac:chgData name="지성 이" userId="a6857b7e30e2026b" providerId="LiveId" clId="{0B3C980E-259D-4E0C-9670-94C296FA0F4F}" dt="2021-02-07T00:39:30.085" v="453"/>
          <ac:picMkLst>
            <pc:docMk/>
            <pc:sldMk cId="2565065100" sldId="266"/>
            <ac:picMk id="3" creationId="{7FF23C06-D65A-47ED-8C0F-C6B40D754D5E}"/>
          </ac:picMkLst>
        </pc:picChg>
      </pc:sldChg>
      <pc:sldChg chg="addSp modSp add">
        <pc:chgData name="지성 이" userId="a6857b7e30e2026b" providerId="LiveId" clId="{0B3C980E-259D-4E0C-9670-94C296FA0F4F}" dt="2021-02-07T00:39:32.476" v="454"/>
        <pc:sldMkLst>
          <pc:docMk/>
          <pc:sldMk cId="1583928902" sldId="267"/>
        </pc:sldMkLst>
        <pc:picChg chg="add mod">
          <ac:chgData name="지성 이" userId="a6857b7e30e2026b" providerId="LiveId" clId="{0B3C980E-259D-4E0C-9670-94C296FA0F4F}" dt="2021-02-07T00:39:32.476" v="454"/>
          <ac:picMkLst>
            <pc:docMk/>
            <pc:sldMk cId="1583928902" sldId="267"/>
            <ac:picMk id="3" creationId="{C92AC82A-144C-4A28-A703-82951B2775D6}"/>
          </ac:picMkLst>
        </pc:picChg>
      </pc:sldChg>
      <pc:sldChg chg="addSp delSp modSp add mod">
        <pc:chgData name="지성 이" userId="a6857b7e30e2026b" providerId="LiveId" clId="{0B3C980E-259D-4E0C-9670-94C296FA0F4F}" dt="2021-02-07T04:11:22.193" v="534" actId="1076"/>
        <pc:sldMkLst>
          <pc:docMk/>
          <pc:sldMk cId="705453021" sldId="268"/>
        </pc:sldMkLst>
        <pc:spChg chg="del mod">
          <ac:chgData name="지성 이" userId="a6857b7e30e2026b" providerId="LiveId" clId="{0B3C980E-259D-4E0C-9670-94C296FA0F4F}" dt="2021-02-07T03:23:19.415" v="529" actId="478"/>
          <ac:spMkLst>
            <pc:docMk/>
            <pc:sldMk cId="705453021" sldId="268"/>
            <ac:spMk id="2" creationId="{A2CAAF33-CD86-4AD3-ACAC-2ACFC343462E}"/>
          </ac:spMkLst>
        </pc:spChg>
        <pc:spChg chg="mod">
          <ac:chgData name="지성 이" userId="a6857b7e30e2026b" providerId="LiveId" clId="{0B3C980E-259D-4E0C-9670-94C296FA0F4F}" dt="2021-02-07T03:22:03.204" v="503" actId="20577"/>
          <ac:spMkLst>
            <pc:docMk/>
            <pc:sldMk cId="705453021" sldId="268"/>
            <ac:spMk id="6" creationId="{AD01150F-3F20-4644-A858-8CC798ECE1FC}"/>
          </ac:spMkLst>
        </pc:spChg>
        <pc:spChg chg="add del mod">
          <ac:chgData name="지성 이" userId="a6857b7e30e2026b" providerId="LiveId" clId="{0B3C980E-259D-4E0C-9670-94C296FA0F4F}" dt="2021-02-07T03:23:23.956" v="531" actId="478"/>
          <ac:spMkLst>
            <pc:docMk/>
            <pc:sldMk cId="705453021" sldId="268"/>
            <ac:spMk id="7" creationId="{90BF5029-86D1-41EE-BDE3-00F1B17F416E}"/>
          </ac:spMkLst>
        </pc:spChg>
        <pc:spChg chg="mod">
          <ac:chgData name="지성 이" userId="a6857b7e30e2026b" providerId="LiveId" clId="{0B3C980E-259D-4E0C-9670-94C296FA0F4F}" dt="2021-02-07T04:10:07.628" v="532" actId="20578"/>
          <ac:spMkLst>
            <pc:docMk/>
            <pc:sldMk cId="705453021" sldId="268"/>
            <ac:spMk id="11" creationId="{1DA0C1EA-18E7-4993-B51A-01353713DA61}"/>
          </ac:spMkLst>
        </pc:spChg>
        <pc:spChg chg="add mod">
          <ac:chgData name="지성 이" userId="a6857b7e30e2026b" providerId="LiveId" clId="{0B3C980E-259D-4E0C-9670-94C296FA0F4F}" dt="2021-02-07T03:23:19.802" v="530"/>
          <ac:spMkLst>
            <pc:docMk/>
            <pc:sldMk cId="705453021" sldId="268"/>
            <ac:spMk id="12" creationId="{F754F8CE-F788-425A-845B-DCF3362741E6}"/>
          </ac:spMkLst>
        </pc:spChg>
        <pc:graphicFrameChg chg="mod modGraphic">
          <ac:chgData name="지성 이" userId="a6857b7e30e2026b" providerId="LiveId" clId="{0B3C980E-259D-4E0C-9670-94C296FA0F4F}" dt="2021-02-07T04:11:22.193" v="534" actId="1076"/>
          <ac:graphicFrameMkLst>
            <pc:docMk/>
            <pc:sldMk cId="705453021" sldId="268"/>
            <ac:graphicFrameMk id="8" creationId="{AEA31DBA-BEF6-4A8C-A346-5FF3ABE0F4C7}"/>
          </ac:graphicFrameMkLst>
        </pc:graphicFrameChg>
      </pc:sldChg>
      <pc:sldChg chg="addSp modSp add">
        <pc:chgData name="지성 이" userId="a6857b7e30e2026b" providerId="LiveId" clId="{0B3C980E-259D-4E0C-9670-94C296FA0F4F}" dt="2021-02-07T00:39:35.792" v="456"/>
        <pc:sldMkLst>
          <pc:docMk/>
          <pc:sldMk cId="27269364" sldId="269"/>
        </pc:sldMkLst>
        <pc:picChg chg="add mod">
          <ac:chgData name="지성 이" userId="a6857b7e30e2026b" providerId="LiveId" clId="{0B3C980E-259D-4E0C-9670-94C296FA0F4F}" dt="2021-02-07T00:39:35.792" v="456"/>
          <ac:picMkLst>
            <pc:docMk/>
            <pc:sldMk cId="27269364" sldId="269"/>
            <ac:picMk id="3" creationId="{49DA7290-AF61-405B-84E2-71497180EAA5}"/>
          </ac:picMkLst>
        </pc:picChg>
      </pc:sldChg>
      <pc:sldChg chg="delSp modSp mod">
        <pc:chgData name="지성 이" userId="a6857b7e30e2026b" providerId="LiveId" clId="{0B3C980E-259D-4E0C-9670-94C296FA0F4F}" dt="2021-02-07T00:32:20.350" v="16" actId="20577"/>
        <pc:sldMkLst>
          <pc:docMk/>
          <pc:sldMk cId="2908951818" sldId="270"/>
        </pc:sldMkLst>
        <pc:spChg chg="mod">
          <ac:chgData name="지성 이" userId="a6857b7e30e2026b" providerId="LiveId" clId="{0B3C980E-259D-4E0C-9670-94C296FA0F4F}" dt="2021-02-07T00:32:20.350" v="16" actId="20577"/>
          <ac:spMkLst>
            <pc:docMk/>
            <pc:sldMk cId="2908951818" sldId="270"/>
            <ac:spMk id="2" creationId="{81D40CC1-7221-48BD-8498-CE8EF0E8609F}"/>
          </ac:spMkLst>
        </pc:spChg>
        <pc:spChg chg="del">
          <ac:chgData name="지성 이" userId="a6857b7e30e2026b" providerId="LiveId" clId="{0B3C980E-259D-4E0C-9670-94C296FA0F4F}" dt="2021-02-07T00:32:14.268" v="0" actId="478"/>
          <ac:spMkLst>
            <pc:docMk/>
            <pc:sldMk cId="2908951818" sldId="270"/>
            <ac:spMk id="3" creationId="{D9106DDA-90E5-46A6-8F47-B8C7C2981DB1}"/>
          </ac:spMkLst>
        </pc:spChg>
      </pc:sldChg>
      <pc:sldChg chg="addSp modSp add">
        <pc:chgData name="지성 이" userId="a6857b7e30e2026b" providerId="LiveId" clId="{0B3C980E-259D-4E0C-9670-94C296FA0F4F}" dt="2021-02-07T00:39:38.277" v="458"/>
        <pc:sldMkLst>
          <pc:docMk/>
          <pc:sldMk cId="978126697" sldId="271"/>
        </pc:sldMkLst>
        <pc:picChg chg="add mod">
          <ac:chgData name="지성 이" userId="a6857b7e30e2026b" providerId="LiveId" clId="{0B3C980E-259D-4E0C-9670-94C296FA0F4F}" dt="2021-02-07T00:39:38.277" v="458"/>
          <ac:picMkLst>
            <pc:docMk/>
            <pc:sldMk cId="978126697" sldId="271"/>
            <ac:picMk id="3" creationId="{9C05E1A9-DA1E-4C96-A80C-0695E5772CC3}"/>
          </ac:picMkLst>
        </pc:picChg>
      </pc:sldChg>
      <pc:sldChg chg="addSp modSp add">
        <pc:chgData name="지성 이" userId="a6857b7e30e2026b" providerId="LiveId" clId="{0B3C980E-259D-4E0C-9670-94C296FA0F4F}" dt="2021-02-07T00:39:39.599" v="459"/>
        <pc:sldMkLst>
          <pc:docMk/>
          <pc:sldMk cId="3351304806" sldId="272"/>
        </pc:sldMkLst>
        <pc:picChg chg="add mod">
          <ac:chgData name="지성 이" userId="a6857b7e30e2026b" providerId="LiveId" clId="{0B3C980E-259D-4E0C-9670-94C296FA0F4F}" dt="2021-02-07T00:39:39.599" v="459"/>
          <ac:picMkLst>
            <pc:docMk/>
            <pc:sldMk cId="3351304806" sldId="272"/>
            <ac:picMk id="3" creationId="{129C4232-AFC5-4870-B714-DD8357C268A0}"/>
          </ac:picMkLst>
        </pc:picChg>
      </pc:sldChg>
      <pc:sldChg chg="modSp add mod">
        <pc:chgData name="지성 이" userId="a6857b7e30e2026b" providerId="LiveId" clId="{0B3C980E-259D-4E0C-9670-94C296FA0F4F}" dt="2021-02-07T03:23:13.237" v="528" actId="20577"/>
        <pc:sldMkLst>
          <pc:docMk/>
          <pc:sldMk cId="3473744956" sldId="273"/>
        </pc:sldMkLst>
        <pc:spChg chg="mod">
          <ac:chgData name="지성 이" userId="a6857b7e30e2026b" providerId="LiveId" clId="{0B3C980E-259D-4E0C-9670-94C296FA0F4F}" dt="2021-02-07T03:23:13.237" v="528" actId="20577"/>
          <ac:spMkLst>
            <pc:docMk/>
            <pc:sldMk cId="3473744956" sldId="273"/>
            <ac:spMk id="4" creationId="{AF26C10F-C110-4925-B874-34E4B521B7BC}"/>
          </ac:spMkLst>
        </pc:spChg>
      </pc:sldChg>
      <pc:sldChg chg="addSp modSp add">
        <pc:chgData name="지성 이" userId="a6857b7e30e2026b" providerId="LiveId" clId="{0B3C980E-259D-4E0C-9670-94C296FA0F4F}" dt="2021-02-07T00:39:42.240" v="461"/>
        <pc:sldMkLst>
          <pc:docMk/>
          <pc:sldMk cId="3878609587" sldId="274"/>
        </pc:sldMkLst>
        <pc:picChg chg="add mod">
          <ac:chgData name="지성 이" userId="a6857b7e30e2026b" providerId="LiveId" clId="{0B3C980E-259D-4E0C-9670-94C296FA0F4F}" dt="2021-02-07T00:39:42.240" v="461"/>
          <ac:picMkLst>
            <pc:docMk/>
            <pc:sldMk cId="3878609587" sldId="274"/>
            <ac:picMk id="4" creationId="{2F2C4F9A-64C0-4946-9CF9-9AF3B748BF59}"/>
          </ac:picMkLst>
        </pc:picChg>
      </pc:sldChg>
      <pc:sldChg chg="addSp modSp add">
        <pc:chgData name="지성 이" userId="a6857b7e30e2026b" providerId="LiveId" clId="{0B3C980E-259D-4E0C-9670-94C296FA0F4F}" dt="2021-02-07T00:39:43.170" v="462"/>
        <pc:sldMkLst>
          <pc:docMk/>
          <pc:sldMk cId="3540637021" sldId="275"/>
        </pc:sldMkLst>
        <pc:picChg chg="add mod">
          <ac:chgData name="지성 이" userId="a6857b7e30e2026b" providerId="LiveId" clId="{0B3C980E-259D-4E0C-9670-94C296FA0F4F}" dt="2021-02-07T00:39:43.170" v="462"/>
          <ac:picMkLst>
            <pc:docMk/>
            <pc:sldMk cId="3540637021" sldId="275"/>
            <ac:picMk id="4" creationId="{C329B513-6080-4802-B926-953DF1450B55}"/>
          </ac:picMkLst>
        </pc:picChg>
      </pc:sldChg>
      <pc:sldChg chg="addSp modSp add">
        <pc:chgData name="지성 이" userId="a6857b7e30e2026b" providerId="LiveId" clId="{0B3C980E-259D-4E0C-9670-94C296FA0F4F}" dt="2021-02-07T00:39:44.432" v="463"/>
        <pc:sldMkLst>
          <pc:docMk/>
          <pc:sldMk cId="3655900194" sldId="276"/>
        </pc:sldMkLst>
        <pc:picChg chg="add mod">
          <ac:chgData name="지성 이" userId="a6857b7e30e2026b" providerId="LiveId" clId="{0B3C980E-259D-4E0C-9670-94C296FA0F4F}" dt="2021-02-07T00:39:44.432" v="463"/>
          <ac:picMkLst>
            <pc:docMk/>
            <pc:sldMk cId="3655900194" sldId="276"/>
            <ac:picMk id="3" creationId="{95E3D37B-8D8F-4907-BA65-C189D96FC82D}"/>
          </ac:picMkLst>
        </pc:picChg>
      </pc:sldChg>
      <pc:sldChg chg="addSp modSp add">
        <pc:chgData name="지성 이" userId="a6857b7e30e2026b" providerId="LiveId" clId="{0B3C980E-259D-4E0C-9670-94C296FA0F4F}" dt="2021-02-07T00:39:45.587" v="464"/>
        <pc:sldMkLst>
          <pc:docMk/>
          <pc:sldMk cId="1247186560" sldId="277"/>
        </pc:sldMkLst>
        <pc:picChg chg="add mod">
          <ac:chgData name="지성 이" userId="a6857b7e30e2026b" providerId="LiveId" clId="{0B3C980E-259D-4E0C-9670-94C296FA0F4F}" dt="2021-02-07T00:39:45.587" v="464"/>
          <ac:picMkLst>
            <pc:docMk/>
            <pc:sldMk cId="1247186560" sldId="277"/>
            <ac:picMk id="3" creationId="{3289F0AF-9C4F-41F5-A67B-05B0848BD3AF}"/>
          </ac:picMkLst>
        </pc:picChg>
      </pc:sldChg>
      <pc:sldChg chg="addSp modSp add">
        <pc:chgData name="지성 이" userId="a6857b7e30e2026b" providerId="LiveId" clId="{0B3C980E-259D-4E0C-9670-94C296FA0F4F}" dt="2021-02-07T00:39:47.497" v="465"/>
        <pc:sldMkLst>
          <pc:docMk/>
          <pc:sldMk cId="2362800513" sldId="278"/>
        </pc:sldMkLst>
        <pc:picChg chg="add mod">
          <ac:chgData name="지성 이" userId="a6857b7e30e2026b" providerId="LiveId" clId="{0B3C980E-259D-4E0C-9670-94C296FA0F4F}" dt="2021-02-07T00:39:47.497" v="465"/>
          <ac:picMkLst>
            <pc:docMk/>
            <pc:sldMk cId="2362800513" sldId="278"/>
            <ac:picMk id="3" creationId="{49C44029-1607-4962-AF07-FA92CA4E3242}"/>
          </ac:picMkLst>
        </pc:picChg>
      </pc:sldChg>
      <pc:sldChg chg="addSp modSp add">
        <pc:chgData name="지성 이" userId="a6857b7e30e2026b" providerId="LiveId" clId="{0B3C980E-259D-4E0C-9670-94C296FA0F4F}" dt="2021-02-07T00:39:48.470" v="466"/>
        <pc:sldMkLst>
          <pc:docMk/>
          <pc:sldMk cId="3731498622" sldId="279"/>
        </pc:sldMkLst>
        <pc:picChg chg="add mod">
          <ac:chgData name="지성 이" userId="a6857b7e30e2026b" providerId="LiveId" clId="{0B3C980E-259D-4E0C-9670-94C296FA0F4F}" dt="2021-02-07T00:39:48.470" v="466"/>
          <ac:picMkLst>
            <pc:docMk/>
            <pc:sldMk cId="3731498622" sldId="279"/>
            <ac:picMk id="3" creationId="{AF8240D0-BD16-4B74-AE47-29F331DDB4D2}"/>
          </ac:picMkLst>
        </pc:picChg>
      </pc:sldChg>
      <pc:sldChg chg="addSp delSp modSp mod">
        <pc:chgData name="지성 이" userId="a6857b7e30e2026b" providerId="LiveId" clId="{0B3C980E-259D-4E0C-9670-94C296FA0F4F}" dt="2021-02-07T05:03:36.311" v="649" actId="20577"/>
        <pc:sldMkLst>
          <pc:docMk/>
          <pc:sldMk cId="2613562838" sldId="291"/>
        </pc:sldMkLst>
        <pc:spChg chg="mod">
          <ac:chgData name="지성 이" userId="a6857b7e30e2026b" providerId="LiveId" clId="{0B3C980E-259D-4E0C-9670-94C296FA0F4F}" dt="2021-02-07T05:03:36.311" v="649" actId="20577"/>
          <ac:spMkLst>
            <pc:docMk/>
            <pc:sldMk cId="2613562838" sldId="291"/>
            <ac:spMk id="5" creationId="{3DA48EF6-A5B0-411C-AE25-89E67552C959}"/>
          </ac:spMkLst>
        </pc:spChg>
        <pc:picChg chg="add del mod">
          <ac:chgData name="지성 이" userId="a6857b7e30e2026b" providerId="LiveId" clId="{0B3C980E-259D-4E0C-9670-94C296FA0F4F}" dt="2021-02-07T00:39:52.796" v="468"/>
          <ac:picMkLst>
            <pc:docMk/>
            <pc:sldMk cId="2613562838" sldId="291"/>
            <ac:picMk id="6" creationId="{AB555448-4A63-48DF-8055-A409D1FA9672}"/>
          </ac:picMkLst>
        </pc:picChg>
      </pc:sldChg>
      <pc:sldChg chg="modSp mod">
        <pc:chgData name="지성 이" userId="a6857b7e30e2026b" providerId="LiveId" clId="{0B3C980E-259D-4E0C-9670-94C296FA0F4F}" dt="2021-02-07T00:35:50.864" v="439" actId="1076"/>
        <pc:sldMkLst>
          <pc:docMk/>
          <pc:sldMk cId="868712437" sldId="292"/>
        </pc:sldMkLst>
        <pc:spChg chg="mod">
          <ac:chgData name="지성 이" userId="a6857b7e30e2026b" providerId="LiveId" clId="{0B3C980E-259D-4E0C-9670-94C296FA0F4F}" dt="2021-02-07T00:35:48.249" v="438" actId="1076"/>
          <ac:spMkLst>
            <pc:docMk/>
            <pc:sldMk cId="868712437" sldId="292"/>
            <ac:spMk id="2" creationId="{DD3E96D6-6054-47D2-99A9-5550A4596AF5}"/>
          </ac:spMkLst>
        </pc:spChg>
        <pc:picChg chg="mod">
          <ac:chgData name="지성 이" userId="a6857b7e30e2026b" providerId="LiveId" clId="{0B3C980E-259D-4E0C-9670-94C296FA0F4F}" dt="2021-02-07T00:35:50.864" v="439" actId="1076"/>
          <ac:picMkLst>
            <pc:docMk/>
            <pc:sldMk cId="868712437" sldId="292"/>
            <ac:picMk id="1026" creationId="{04B41752-F684-4B55-82F3-A11104820BBD}"/>
          </ac:picMkLst>
        </pc:picChg>
      </pc:sldChg>
      <pc:sldChg chg="modSp mod">
        <pc:chgData name="지성 이" userId="a6857b7e30e2026b" providerId="LiveId" clId="{0B3C980E-259D-4E0C-9670-94C296FA0F4F}" dt="2021-02-07T00:35:42.399" v="437"/>
        <pc:sldMkLst>
          <pc:docMk/>
          <pc:sldMk cId="3597264133" sldId="302"/>
        </pc:sldMkLst>
        <pc:graphicFrameChg chg="mod modGraphic">
          <ac:chgData name="지성 이" userId="a6857b7e30e2026b" providerId="LiveId" clId="{0B3C980E-259D-4E0C-9670-94C296FA0F4F}" dt="2021-02-07T00:35:42.399" v="437"/>
          <ac:graphicFrameMkLst>
            <pc:docMk/>
            <pc:sldMk cId="3597264133" sldId="302"/>
            <ac:graphicFrameMk id="6" creationId="{6C3DA404-E993-41FB-AAE9-8C65A0B0BD06}"/>
          </ac:graphicFrameMkLst>
        </pc:graphicFrameChg>
      </pc:sldChg>
      <pc:sldChg chg="del">
        <pc:chgData name="지성 이" userId="a6857b7e30e2026b" providerId="LiveId" clId="{0B3C980E-259D-4E0C-9670-94C296FA0F4F}" dt="2021-02-07T00:35:58.668" v="440" actId="47"/>
        <pc:sldMkLst>
          <pc:docMk/>
          <pc:sldMk cId="3638590654" sldId="303"/>
        </pc:sldMkLst>
      </pc:sldChg>
      <pc:sldChg chg="del">
        <pc:chgData name="지성 이" userId="a6857b7e30e2026b" providerId="LiveId" clId="{0B3C980E-259D-4E0C-9670-94C296FA0F4F}" dt="2021-02-07T00:33:18.554" v="68" actId="47"/>
        <pc:sldMkLst>
          <pc:docMk/>
          <pc:sldMk cId="3799686119" sldId="304"/>
        </pc:sldMkLst>
      </pc:sldChg>
      <pc:sldChg chg="del">
        <pc:chgData name="지성 이" userId="a6857b7e30e2026b" providerId="LiveId" clId="{0B3C980E-259D-4E0C-9670-94C296FA0F4F}" dt="2021-02-07T00:33:20.859" v="69" actId="47"/>
        <pc:sldMkLst>
          <pc:docMk/>
          <pc:sldMk cId="4279093433" sldId="305"/>
        </pc:sldMkLst>
      </pc:sldChg>
      <pc:sldChg chg="modSp mod">
        <pc:chgData name="지성 이" userId="a6857b7e30e2026b" providerId="LiveId" clId="{0B3C980E-259D-4E0C-9670-94C296FA0F4F}" dt="2021-02-07T05:08:51.149" v="849" actId="207"/>
        <pc:sldMkLst>
          <pc:docMk/>
          <pc:sldMk cId="3144309663" sldId="306"/>
        </pc:sldMkLst>
        <pc:spChg chg="mod">
          <ac:chgData name="지성 이" userId="a6857b7e30e2026b" providerId="LiveId" clId="{0B3C980E-259D-4E0C-9670-94C296FA0F4F}" dt="2021-02-07T05:08:51.149" v="849" actId="207"/>
          <ac:spMkLst>
            <pc:docMk/>
            <pc:sldMk cId="3144309663" sldId="306"/>
            <ac:spMk id="5" creationId="{3DA48EF6-A5B0-411C-AE25-89E67552C959}"/>
          </ac:spMkLst>
        </pc:spChg>
      </pc:sldChg>
      <pc:sldChg chg="modSp mod">
        <pc:chgData name="지성 이" userId="a6857b7e30e2026b" providerId="LiveId" clId="{0B3C980E-259D-4E0C-9670-94C296FA0F4F}" dt="2021-02-07T05:15:58.748" v="883" actId="20577"/>
        <pc:sldMkLst>
          <pc:docMk/>
          <pc:sldMk cId="720163893" sldId="307"/>
        </pc:sldMkLst>
        <pc:spChg chg="mod">
          <ac:chgData name="지성 이" userId="a6857b7e30e2026b" providerId="LiveId" clId="{0B3C980E-259D-4E0C-9670-94C296FA0F4F}" dt="2021-02-07T05:15:58.748" v="883" actId="20577"/>
          <ac:spMkLst>
            <pc:docMk/>
            <pc:sldMk cId="720163893" sldId="307"/>
            <ac:spMk id="5" creationId="{3DA48EF6-A5B0-411C-AE25-89E67552C959}"/>
          </ac:spMkLst>
        </pc:spChg>
      </pc:sldChg>
      <pc:sldChg chg="addSp modSp add">
        <pc:chgData name="지성 이" userId="a6857b7e30e2026b" providerId="LiveId" clId="{0B3C980E-259D-4E0C-9670-94C296FA0F4F}" dt="2021-02-07T00:39:33.904" v="455"/>
        <pc:sldMkLst>
          <pc:docMk/>
          <pc:sldMk cId="1291148224" sldId="308"/>
        </pc:sldMkLst>
        <pc:picChg chg="add mod">
          <ac:chgData name="지성 이" userId="a6857b7e30e2026b" providerId="LiveId" clId="{0B3C980E-259D-4E0C-9670-94C296FA0F4F}" dt="2021-02-07T00:39:33.904" v="455"/>
          <ac:picMkLst>
            <pc:docMk/>
            <pc:sldMk cId="1291148224" sldId="308"/>
            <ac:picMk id="3" creationId="{FEF4C62F-552C-48C0-B969-4ABC5BCCFA69}"/>
          </ac:picMkLst>
        </pc:picChg>
      </pc:sldChg>
      <pc:sldChg chg="new del">
        <pc:chgData name="지성 이" userId="a6857b7e30e2026b" providerId="LiveId" clId="{0B3C980E-259D-4E0C-9670-94C296FA0F4F}" dt="2021-02-07T00:34:49.656" v="271" actId="680"/>
        <pc:sldMkLst>
          <pc:docMk/>
          <pc:sldMk cId="4019468201" sldId="308"/>
        </pc:sldMkLst>
      </pc:sldChg>
      <pc:sldChg chg="addSp modSp add">
        <pc:chgData name="지성 이" userId="a6857b7e30e2026b" providerId="LiveId" clId="{0B3C980E-259D-4E0C-9670-94C296FA0F4F}" dt="2021-02-07T00:39:36.761" v="457"/>
        <pc:sldMkLst>
          <pc:docMk/>
          <pc:sldMk cId="4277219849" sldId="309"/>
        </pc:sldMkLst>
        <pc:picChg chg="add mod">
          <ac:chgData name="지성 이" userId="a6857b7e30e2026b" providerId="LiveId" clId="{0B3C980E-259D-4E0C-9670-94C296FA0F4F}" dt="2021-02-07T00:39:36.761" v="457"/>
          <ac:picMkLst>
            <pc:docMk/>
            <pc:sldMk cId="4277219849" sldId="309"/>
            <ac:picMk id="3" creationId="{2F1F723B-E10D-4889-BBB5-16668624EC98}"/>
          </ac:picMkLst>
        </pc:picChg>
      </pc:sldChg>
      <pc:sldChg chg="addSp modSp add">
        <pc:chgData name="지성 이" userId="a6857b7e30e2026b" providerId="LiveId" clId="{0B3C980E-259D-4E0C-9670-94C296FA0F4F}" dt="2021-02-07T00:39:40.873" v="460"/>
        <pc:sldMkLst>
          <pc:docMk/>
          <pc:sldMk cId="709873257" sldId="310"/>
        </pc:sldMkLst>
        <pc:picChg chg="add mod">
          <ac:chgData name="지성 이" userId="a6857b7e30e2026b" providerId="LiveId" clId="{0B3C980E-259D-4E0C-9670-94C296FA0F4F}" dt="2021-02-07T00:39:40.873" v="460"/>
          <ac:picMkLst>
            <pc:docMk/>
            <pc:sldMk cId="709873257" sldId="310"/>
            <ac:picMk id="3" creationId="{484C2B01-322E-43F8-AF6F-CE874F0AD8F1}"/>
          </ac:picMkLst>
        </pc:picChg>
      </pc:sldChg>
    </pc:docChg>
  </pc:docChgLst>
  <pc:docChgLst>
    <pc:chgData name="지성 이" userId="a6857b7e30e2026b" providerId="LiveId" clId="{14769E26-4AB0-4816-8A09-579794040BD2}"/>
    <pc:docChg chg="undo custSel addSld delSld modSld sldOrd">
      <pc:chgData name="지성 이" userId="a6857b7e30e2026b" providerId="LiveId" clId="{14769E26-4AB0-4816-8A09-579794040BD2}" dt="2020-03-05T14:33:17.484" v="8713" actId="1076"/>
      <pc:docMkLst>
        <pc:docMk/>
      </pc:docMkLst>
      <pc:sldChg chg="addSp modSp">
        <pc:chgData name="지성 이" userId="a6857b7e30e2026b" providerId="LiveId" clId="{14769E26-4AB0-4816-8A09-579794040BD2}" dt="2020-03-02T13:45:52.275" v="355" actId="1076"/>
        <pc:sldMkLst>
          <pc:docMk/>
          <pc:sldMk cId="2908951818" sldId="270"/>
        </pc:sldMkLst>
        <pc:spChg chg="add mod">
          <ac:chgData name="지성 이" userId="a6857b7e30e2026b" providerId="LiveId" clId="{14769E26-4AB0-4816-8A09-579794040BD2}" dt="2020-03-02T13:45:52.275" v="355" actId="1076"/>
          <ac:spMkLst>
            <pc:docMk/>
            <pc:sldMk cId="2908951818" sldId="270"/>
            <ac:spMk id="2" creationId="{81D40CC1-7221-48BD-8498-CE8EF0E8609F}"/>
          </ac:spMkLst>
        </pc:spChg>
        <pc:spChg chg="mod">
          <ac:chgData name="지성 이" userId="a6857b7e30e2026b" providerId="LiveId" clId="{14769E26-4AB0-4816-8A09-579794040BD2}" dt="2020-03-02T13:45:47.892" v="354" actId="113"/>
          <ac:spMkLst>
            <pc:docMk/>
            <pc:sldMk cId="2908951818" sldId="270"/>
            <ac:spMk id="12" creationId="{993A8231-E7D6-4E55-9F5D-209D12191B23}"/>
          </ac:spMkLst>
        </pc:spChg>
      </pc:sldChg>
      <pc:sldChg chg="add del">
        <pc:chgData name="지성 이" userId="a6857b7e30e2026b" providerId="LiveId" clId="{14769E26-4AB0-4816-8A09-579794040BD2}" dt="2020-03-02T13:41:15.023" v="34" actId="2696"/>
        <pc:sldMkLst>
          <pc:docMk/>
          <pc:sldMk cId="2544294865" sldId="274"/>
        </pc:sldMkLst>
      </pc:sldChg>
      <pc:sldChg chg="add del">
        <pc:chgData name="지성 이" userId="a6857b7e30e2026b" providerId="LiveId" clId="{14769E26-4AB0-4816-8A09-579794040BD2}" dt="2020-03-02T13:41:15.045" v="35" actId="2696"/>
        <pc:sldMkLst>
          <pc:docMk/>
          <pc:sldMk cId="2333303095" sldId="275"/>
        </pc:sldMkLst>
      </pc:sldChg>
      <pc:sldChg chg="add del">
        <pc:chgData name="지성 이" userId="a6857b7e30e2026b" providerId="LiveId" clId="{14769E26-4AB0-4816-8A09-579794040BD2}" dt="2020-03-02T13:41:15.073" v="36" actId="2696"/>
        <pc:sldMkLst>
          <pc:docMk/>
          <pc:sldMk cId="2905298024" sldId="276"/>
        </pc:sldMkLst>
      </pc:sldChg>
      <pc:sldChg chg="add del">
        <pc:chgData name="지성 이" userId="a6857b7e30e2026b" providerId="LiveId" clId="{14769E26-4AB0-4816-8A09-579794040BD2}" dt="2020-03-02T13:41:15.093" v="37" actId="2696"/>
        <pc:sldMkLst>
          <pc:docMk/>
          <pc:sldMk cId="1063807698" sldId="277"/>
        </pc:sldMkLst>
      </pc:sldChg>
      <pc:sldChg chg="add del">
        <pc:chgData name="지성 이" userId="a6857b7e30e2026b" providerId="LiveId" clId="{14769E26-4AB0-4816-8A09-579794040BD2}" dt="2020-03-02T13:41:15.100" v="38" actId="2696"/>
        <pc:sldMkLst>
          <pc:docMk/>
          <pc:sldMk cId="3471634097" sldId="278"/>
        </pc:sldMkLst>
      </pc:sldChg>
      <pc:sldChg chg="addSp delSp modSp add">
        <pc:chgData name="지성 이" userId="a6857b7e30e2026b" providerId="LiveId" clId="{14769E26-4AB0-4816-8A09-579794040BD2}" dt="2020-03-04T14:31:52.259" v="4374" actId="1076"/>
        <pc:sldMkLst>
          <pc:docMk/>
          <pc:sldMk cId="445787223" sldId="279"/>
        </pc:sldMkLst>
        <pc:spChg chg="mod">
          <ac:chgData name="지성 이" userId="a6857b7e30e2026b" providerId="LiveId" clId="{14769E26-4AB0-4816-8A09-579794040BD2}" dt="2020-03-04T14:31:40.719" v="4373" actId="207"/>
          <ac:spMkLst>
            <pc:docMk/>
            <pc:sldMk cId="445787223" sldId="279"/>
            <ac:spMk id="2" creationId="{DD3E96D6-6054-47D2-99A9-5550A4596AF5}"/>
          </ac:spMkLst>
        </pc:spChg>
        <pc:spChg chg="add mod">
          <ac:chgData name="지성 이" userId="a6857b7e30e2026b" providerId="LiveId" clId="{14769E26-4AB0-4816-8A09-579794040BD2}" dt="2020-03-02T13:51:57.205" v="776" actId="20577"/>
          <ac:spMkLst>
            <pc:docMk/>
            <pc:sldMk cId="445787223" sldId="279"/>
            <ac:spMk id="4" creationId="{EA8A2EC5-2C1C-4EC8-9D8B-DF5EF665CF23}"/>
          </ac:spMkLst>
        </pc:spChg>
        <pc:spChg chg="del mod">
          <ac:chgData name="지성 이" userId="a6857b7e30e2026b" providerId="LiveId" clId="{14769E26-4AB0-4816-8A09-579794040BD2}" dt="2020-03-02T13:40:39.196" v="3" actId="478"/>
          <ac:spMkLst>
            <pc:docMk/>
            <pc:sldMk cId="445787223" sldId="279"/>
            <ac:spMk id="12" creationId="{993A8231-E7D6-4E55-9F5D-209D12191B23}"/>
          </ac:spMkLst>
        </pc:spChg>
        <pc:picChg chg="mod">
          <ac:chgData name="지성 이" userId="a6857b7e30e2026b" providerId="LiveId" clId="{14769E26-4AB0-4816-8A09-579794040BD2}" dt="2020-03-02T13:40:42.225" v="4" actId="1076"/>
          <ac:picMkLst>
            <pc:docMk/>
            <pc:sldMk cId="445787223" sldId="279"/>
            <ac:picMk id="7" creationId="{1160A0CD-4E29-4DC6-BDAE-D8ACBF644BD8}"/>
          </ac:picMkLst>
        </pc:picChg>
        <pc:picChg chg="add mod">
          <ac:chgData name="지성 이" userId="a6857b7e30e2026b" providerId="LiveId" clId="{14769E26-4AB0-4816-8A09-579794040BD2}" dt="2020-03-04T14:31:52.259" v="4374" actId="1076"/>
          <ac:picMkLst>
            <pc:docMk/>
            <pc:sldMk cId="445787223" sldId="279"/>
            <ac:picMk id="1026" creationId="{32EBD3EC-498F-4755-8900-2AD48ABA645B}"/>
          </ac:picMkLst>
        </pc:picChg>
      </pc:sldChg>
      <pc:sldChg chg="addSp delSp modSp add ord">
        <pc:chgData name="지성 이" userId="a6857b7e30e2026b" providerId="LiveId" clId="{14769E26-4AB0-4816-8A09-579794040BD2}" dt="2020-03-05T14:27:35.635" v="8604"/>
        <pc:sldMkLst>
          <pc:docMk/>
          <pc:sldMk cId="636128263" sldId="280"/>
        </pc:sldMkLst>
        <pc:spChg chg="mod">
          <ac:chgData name="지성 이" userId="a6857b7e30e2026b" providerId="LiveId" clId="{14769E26-4AB0-4816-8A09-579794040BD2}" dt="2020-03-02T13:49:34.858" v="465" actId="20577"/>
          <ac:spMkLst>
            <pc:docMk/>
            <pc:sldMk cId="636128263" sldId="280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3:35:12.915" v="6463" actId="1076"/>
          <ac:spMkLst>
            <pc:docMk/>
            <pc:sldMk cId="636128263" sldId="280"/>
            <ac:spMk id="5" creationId="{5A9487D3-66C0-4D00-AD6C-7DAE8A5D8FAC}"/>
          </ac:spMkLst>
        </pc:spChg>
        <pc:picChg chg="add mod">
          <ac:chgData name="지성 이" userId="a6857b7e30e2026b" providerId="LiveId" clId="{14769E26-4AB0-4816-8A09-579794040BD2}" dt="2020-03-05T13:35:26.168" v="6467" actId="1076"/>
          <ac:picMkLst>
            <pc:docMk/>
            <pc:sldMk cId="636128263" sldId="280"/>
            <ac:picMk id="3" creationId="{E6E611EA-F0B3-4A1B-B80E-B1C4201E70AA}"/>
          </ac:picMkLst>
        </pc:picChg>
        <pc:picChg chg="add del mod">
          <ac:chgData name="지성 이" userId="a6857b7e30e2026b" providerId="LiveId" clId="{14769E26-4AB0-4816-8A09-579794040BD2}" dt="2020-03-05T13:35:21.683" v="6465" actId="478"/>
          <ac:picMkLst>
            <pc:docMk/>
            <pc:sldMk cId="636128263" sldId="280"/>
            <ac:picMk id="3074" creationId="{48403DC4-CBA9-40AC-8D50-E29E77A0F3FF}"/>
          </ac:picMkLst>
        </pc:picChg>
      </pc:sldChg>
      <pc:sldChg chg="addSp modSp add">
        <pc:chgData name="지성 이" userId="a6857b7e30e2026b" providerId="LiveId" clId="{14769E26-4AB0-4816-8A09-579794040BD2}" dt="2020-03-05T13:33:22.452" v="6445" actId="1076"/>
        <pc:sldMkLst>
          <pc:docMk/>
          <pc:sldMk cId="1694395108" sldId="281"/>
        </pc:sldMkLst>
        <pc:spChg chg="mod">
          <ac:chgData name="지성 이" userId="a6857b7e30e2026b" providerId="LiveId" clId="{14769E26-4AB0-4816-8A09-579794040BD2}" dt="2020-03-02T13:49:46.641" v="485" actId="20577"/>
          <ac:spMkLst>
            <pc:docMk/>
            <pc:sldMk cId="1694395108" sldId="281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3:33:13.318" v="6442" actId="1076"/>
          <ac:spMkLst>
            <pc:docMk/>
            <pc:sldMk cId="1694395108" sldId="281"/>
            <ac:spMk id="5" creationId="{0FB6A079-4A37-4A74-9F73-A5B5010EFD1A}"/>
          </ac:spMkLst>
        </pc:spChg>
        <pc:picChg chg="add mod">
          <ac:chgData name="지성 이" userId="a6857b7e30e2026b" providerId="LiveId" clId="{14769E26-4AB0-4816-8A09-579794040BD2}" dt="2020-03-05T13:33:22.452" v="6445" actId="1076"/>
          <ac:picMkLst>
            <pc:docMk/>
            <pc:sldMk cId="1694395108" sldId="281"/>
            <ac:picMk id="1026" creationId="{B50F73A1-CC3F-4FE2-AB5A-1635DF5AC29C}"/>
          </ac:picMkLst>
        </pc:picChg>
      </pc:sldChg>
      <pc:sldChg chg="addSp modSp add">
        <pc:chgData name="지성 이" userId="a6857b7e30e2026b" providerId="LiveId" clId="{14769E26-4AB0-4816-8A09-579794040BD2}" dt="2020-03-05T13:36:25.512" v="6476" actId="1076"/>
        <pc:sldMkLst>
          <pc:docMk/>
          <pc:sldMk cId="2251767978" sldId="282"/>
        </pc:sldMkLst>
        <pc:spChg chg="mod">
          <ac:chgData name="지성 이" userId="a6857b7e30e2026b" providerId="LiveId" clId="{14769E26-4AB0-4816-8A09-579794040BD2}" dt="2020-03-02T13:50:02.660" v="543" actId="20577"/>
          <ac:spMkLst>
            <pc:docMk/>
            <pc:sldMk cId="2251767978" sldId="282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3:36:22.559" v="6475" actId="1076"/>
          <ac:spMkLst>
            <pc:docMk/>
            <pc:sldMk cId="2251767978" sldId="282"/>
            <ac:spMk id="5" creationId="{C74CCB91-3908-4FC4-A3A2-3D1220576934}"/>
          </ac:spMkLst>
        </pc:spChg>
        <pc:picChg chg="add mod">
          <ac:chgData name="지성 이" userId="a6857b7e30e2026b" providerId="LiveId" clId="{14769E26-4AB0-4816-8A09-579794040BD2}" dt="2020-03-05T13:36:25.512" v="6476" actId="1076"/>
          <ac:picMkLst>
            <pc:docMk/>
            <pc:sldMk cId="2251767978" sldId="282"/>
            <ac:picMk id="2050" creationId="{B682B8DC-69A8-410F-8A89-D0AD58FCB997}"/>
          </ac:picMkLst>
        </pc:picChg>
      </pc:sldChg>
      <pc:sldChg chg="addSp modSp add">
        <pc:chgData name="지성 이" userId="a6857b7e30e2026b" providerId="LiveId" clId="{14769E26-4AB0-4816-8A09-579794040BD2}" dt="2020-03-04T14:52:04.273" v="5575" actId="20577"/>
        <pc:sldMkLst>
          <pc:docMk/>
          <pc:sldMk cId="2412779054" sldId="283"/>
        </pc:sldMkLst>
        <pc:spChg chg="mod">
          <ac:chgData name="지성 이" userId="a6857b7e30e2026b" providerId="LiveId" clId="{14769E26-4AB0-4816-8A09-579794040BD2}" dt="2020-03-04T14:52:04.273" v="5575" actId="20577"/>
          <ac:spMkLst>
            <pc:docMk/>
            <pc:sldMk cId="2412779054" sldId="283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4T14:30:43.349" v="4370" actId="20577"/>
          <ac:spMkLst>
            <pc:docMk/>
            <pc:sldMk cId="2412779054" sldId="283"/>
            <ac:spMk id="5" creationId="{338B27CC-8E9B-4FD8-A263-D25A691D2AB2}"/>
          </ac:spMkLst>
        </pc:spChg>
        <pc:picChg chg="add mod">
          <ac:chgData name="지성 이" userId="a6857b7e30e2026b" providerId="LiveId" clId="{14769E26-4AB0-4816-8A09-579794040BD2}" dt="2020-03-04T14:27:45.594" v="4108" actId="14100"/>
          <ac:picMkLst>
            <pc:docMk/>
            <pc:sldMk cId="2412779054" sldId="283"/>
            <ac:picMk id="4098" creationId="{4BBE7337-53E5-47D7-9F93-CF3EE8CE0950}"/>
          </ac:picMkLst>
        </pc:picChg>
      </pc:sldChg>
      <pc:sldChg chg="addSp modSp add del">
        <pc:chgData name="지성 이" userId="a6857b7e30e2026b" providerId="LiveId" clId="{14769E26-4AB0-4816-8A09-579794040BD2}" dt="2020-03-05T13:57:05.062" v="7158" actId="1076"/>
        <pc:sldMkLst>
          <pc:docMk/>
          <pc:sldMk cId="726925647" sldId="284"/>
        </pc:sldMkLst>
        <pc:spChg chg="mod">
          <ac:chgData name="지성 이" userId="a6857b7e30e2026b" providerId="LiveId" clId="{14769E26-4AB0-4816-8A09-579794040BD2}" dt="2020-03-02T13:50:14.234" v="593" actId="20577"/>
          <ac:spMkLst>
            <pc:docMk/>
            <pc:sldMk cId="726925647" sldId="284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5T13:56:53.384" v="7157" actId="20577"/>
          <ac:spMkLst>
            <pc:docMk/>
            <pc:sldMk cId="726925647" sldId="284"/>
            <ac:spMk id="5" creationId="{8C65609D-D90D-4789-93DF-D5B1589567AA}"/>
          </ac:spMkLst>
        </pc:spChg>
        <pc:picChg chg="add mod">
          <ac:chgData name="지성 이" userId="a6857b7e30e2026b" providerId="LiveId" clId="{14769E26-4AB0-4816-8A09-579794040BD2}" dt="2020-03-05T13:57:05.062" v="7158" actId="1076"/>
          <ac:picMkLst>
            <pc:docMk/>
            <pc:sldMk cId="726925647" sldId="284"/>
            <ac:picMk id="4098" creationId="{249131BF-933A-4B36-BA0A-1C057E2BF59E}"/>
          </ac:picMkLst>
        </pc:picChg>
      </pc:sldChg>
      <pc:sldChg chg="addSp modSp add">
        <pc:chgData name="지성 이" userId="a6857b7e30e2026b" providerId="LiveId" clId="{14769E26-4AB0-4816-8A09-579794040BD2}" dt="2020-03-05T14:33:17.484" v="8713" actId="1076"/>
        <pc:sldMkLst>
          <pc:docMk/>
          <pc:sldMk cId="514663180" sldId="285"/>
        </pc:sldMkLst>
        <pc:spChg chg="mod">
          <ac:chgData name="지성 이" userId="a6857b7e30e2026b" providerId="LiveId" clId="{14769E26-4AB0-4816-8A09-579794040BD2}" dt="2020-03-02T13:49:57.020" v="534" actId="20577"/>
          <ac:spMkLst>
            <pc:docMk/>
            <pc:sldMk cId="514663180" sldId="285"/>
            <ac:spMk id="4" creationId="{EA8A2EC5-2C1C-4EC8-9D8B-DF5EF665CF23}"/>
          </ac:spMkLst>
        </pc:spChg>
        <pc:spChg chg="mod">
          <ac:chgData name="지성 이" userId="a6857b7e30e2026b" providerId="LiveId" clId="{14769E26-4AB0-4816-8A09-579794040BD2}" dt="2020-03-05T14:33:12.559" v="8712"/>
          <ac:spMkLst>
            <pc:docMk/>
            <pc:sldMk cId="514663180" sldId="285"/>
            <ac:spMk id="5" creationId="{4F2FA6DF-BD6B-4E29-B43C-7E79B1825982}"/>
          </ac:spMkLst>
        </pc:spChg>
        <pc:picChg chg="add mod">
          <ac:chgData name="지성 이" userId="a6857b7e30e2026b" providerId="LiveId" clId="{14769E26-4AB0-4816-8A09-579794040BD2}" dt="2020-03-05T14:33:17.484" v="8713" actId="1076"/>
          <ac:picMkLst>
            <pc:docMk/>
            <pc:sldMk cId="514663180" sldId="285"/>
            <ac:picMk id="9218" creationId="{795A7798-0947-4A20-973C-490FE87C11B7}"/>
          </ac:picMkLst>
        </pc:picChg>
      </pc:sldChg>
      <pc:sldChg chg="modSp add del">
        <pc:chgData name="지성 이" userId="a6857b7e30e2026b" providerId="LiveId" clId="{14769E26-4AB0-4816-8A09-579794040BD2}" dt="2020-03-04T14:14:49.483" v="3809" actId="2696"/>
        <pc:sldMkLst>
          <pc:docMk/>
          <pc:sldMk cId="242347810" sldId="286"/>
        </pc:sldMkLst>
        <pc:spChg chg="mod">
          <ac:chgData name="지성 이" userId="a6857b7e30e2026b" providerId="LiveId" clId="{14769E26-4AB0-4816-8A09-579794040BD2}" dt="2020-03-02T13:50:20.162" v="617" actId="20577"/>
          <ac:spMkLst>
            <pc:docMk/>
            <pc:sldMk cId="242347810" sldId="286"/>
            <ac:spMk id="4" creationId="{EA8A2EC5-2C1C-4EC8-9D8B-DF5EF665CF23}"/>
          </ac:spMkLst>
        </pc:spChg>
      </pc:sldChg>
      <pc:sldChg chg="addSp modSp add">
        <pc:chgData name="지성 이" userId="a6857b7e30e2026b" providerId="LiveId" clId="{14769E26-4AB0-4816-8A09-579794040BD2}" dt="2020-03-04T14:52:59.007" v="5608" actId="20577"/>
        <pc:sldMkLst>
          <pc:docMk/>
          <pc:sldMk cId="4185773700" sldId="287"/>
        </pc:sldMkLst>
        <pc:spChg chg="mod">
          <ac:chgData name="지성 이" userId="a6857b7e30e2026b" providerId="LiveId" clId="{14769E26-4AB0-4816-8A09-579794040BD2}" dt="2020-03-02T13:51:08.456" v="754" actId="14100"/>
          <ac:spMkLst>
            <pc:docMk/>
            <pc:sldMk cId="4185773700" sldId="287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4T14:52:59.007" v="5608" actId="20577"/>
          <ac:spMkLst>
            <pc:docMk/>
            <pc:sldMk cId="4185773700" sldId="287"/>
            <ac:spMk id="5" creationId="{5F80A233-4B9F-4792-84AD-CA9AA77DD332}"/>
          </ac:spMkLst>
        </pc:spChg>
        <pc:picChg chg="add mod">
          <ac:chgData name="지성 이" userId="a6857b7e30e2026b" providerId="LiveId" clId="{14769E26-4AB0-4816-8A09-579794040BD2}" dt="2020-03-04T14:49:05.552" v="5262" actId="1076"/>
          <ac:picMkLst>
            <pc:docMk/>
            <pc:sldMk cId="4185773700" sldId="287"/>
            <ac:picMk id="3" creationId="{91B9AF15-DF2C-4413-BCDD-4FBB38608996}"/>
          </ac:picMkLst>
        </pc:picChg>
      </pc:sldChg>
      <pc:sldChg chg="modSp add">
        <pc:chgData name="지성 이" userId="a6857b7e30e2026b" providerId="LiveId" clId="{14769E26-4AB0-4816-8A09-579794040BD2}" dt="2020-03-04T14:19:16.348" v="4087" actId="20577"/>
        <pc:sldMkLst>
          <pc:docMk/>
          <pc:sldMk cId="2279963522" sldId="288"/>
        </pc:sldMkLst>
        <pc:spChg chg="mod">
          <ac:chgData name="지성 이" userId="a6857b7e30e2026b" providerId="LiveId" clId="{14769E26-4AB0-4816-8A09-579794040BD2}" dt="2020-03-04T14:19:16.348" v="4087" actId="20577"/>
          <ac:spMkLst>
            <pc:docMk/>
            <pc:sldMk cId="2279963522" sldId="288"/>
            <ac:spMk id="4" creationId="{EA8A2EC5-2C1C-4EC8-9D8B-DF5EF665CF23}"/>
          </ac:spMkLst>
        </pc:spChg>
      </pc:sldChg>
      <pc:sldChg chg="addSp modSp add">
        <pc:chgData name="지성 이" userId="a6857b7e30e2026b" providerId="LiveId" clId="{14769E26-4AB0-4816-8A09-579794040BD2}" dt="2020-03-04T15:04:14.150" v="6364"/>
        <pc:sldMkLst>
          <pc:docMk/>
          <pc:sldMk cId="862188181" sldId="289"/>
        </pc:sldMkLst>
        <pc:spChg chg="mod">
          <ac:chgData name="지성 이" userId="a6857b7e30e2026b" providerId="LiveId" clId="{14769E26-4AB0-4816-8A09-579794040BD2}" dt="2020-03-04T15:04:14.150" v="6364"/>
          <ac:spMkLst>
            <pc:docMk/>
            <pc:sldMk cId="862188181" sldId="289"/>
            <ac:spMk id="2" creationId="{DD3E96D6-6054-47D2-99A9-5550A4596AF5}"/>
          </ac:spMkLst>
        </pc:spChg>
        <pc:spChg chg="mod">
          <ac:chgData name="지성 이" userId="a6857b7e30e2026b" providerId="LiveId" clId="{14769E26-4AB0-4816-8A09-579794040BD2}" dt="2020-03-04T14:02:30.078" v="2021" actId="20577"/>
          <ac:spMkLst>
            <pc:docMk/>
            <pc:sldMk cId="862188181" sldId="289"/>
            <ac:spMk id="4" creationId="{EA8A2EC5-2C1C-4EC8-9D8B-DF5EF665CF23}"/>
          </ac:spMkLst>
        </pc:spChg>
        <pc:picChg chg="add mod">
          <ac:chgData name="지성 이" userId="a6857b7e30e2026b" providerId="LiveId" clId="{14769E26-4AB0-4816-8A09-579794040BD2}" dt="2020-03-04T14:43:30.875" v="4441" actId="1076"/>
          <ac:picMkLst>
            <pc:docMk/>
            <pc:sldMk cId="862188181" sldId="289"/>
            <ac:picMk id="2050" creationId="{772770DB-AE99-41E8-8E42-DD8D142D3201}"/>
          </ac:picMkLst>
        </pc:picChg>
      </pc:sldChg>
      <pc:sldChg chg="delSp modSp add">
        <pc:chgData name="지성 이" userId="a6857b7e30e2026b" providerId="LiveId" clId="{14769E26-4AB0-4816-8A09-579794040BD2}" dt="2020-03-04T14:32:54.643" v="4440" actId="14100"/>
        <pc:sldMkLst>
          <pc:docMk/>
          <pc:sldMk cId="67387323" sldId="290"/>
        </pc:sldMkLst>
        <pc:spChg chg="mod">
          <ac:chgData name="지성 이" userId="a6857b7e30e2026b" providerId="LiveId" clId="{14769E26-4AB0-4816-8A09-579794040BD2}" dt="2020-03-04T14:32:54.643" v="4440" actId="14100"/>
          <ac:spMkLst>
            <pc:docMk/>
            <pc:sldMk cId="67387323" sldId="290"/>
            <ac:spMk id="4" creationId="{EA8A2EC5-2C1C-4EC8-9D8B-DF5EF665CF23}"/>
          </ac:spMkLst>
        </pc:spChg>
        <pc:spChg chg="del">
          <ac:chgData name="지성 이" userId="a6857b7e30e2026b" providerId="LiveId" clId="{14769E26-4AB0-4816-8A09-579794040BD2}" dt="2020-03-04T14:32:41.418" v="4376" actId="478"/>
          <ac:spMkLst>
            <pc:docMk/>
            <pc:sldMk cId="67387323" sldId="290"/>
            <ac:spMk id="5" creationId="{C74CCB91-3908-4FC4-A3A2-3D1220576934}"/>
          </ac:spMkLst>
        </pc:spChg>
      </pc:sldChg>
      <pc:sldChg chg="add del">
        <pc:chgData name="지성 이" userId="a6857b7e30e2026b" providerId="LiveId" clId="{14769E26-4AB0-4816-8A09-579794040BD2}" dt="2020-03-04T14:15:11.883" v="3864" actId="2696"/>
        <pc:sldMkLst>
          <pc:docMk/>
          <pc:sldMk cId="1856142909" sldId="290"/>
        </pc:sldMkLst>
      </pc:sldChg>
      <pc:sldChg chg="addSp modSp add">
        <pc:chgData name="지성 이" userId="a6857b7e30e2026b" providerId="LiveId" clId="{14769E26-4AB0-4816-8A09-579794040BD2}" dt="2020-03-04T14:55:41.120" v="5744" actId="207"/>
        <pc:sldMkLst>
          <pc:docMk/>
          <pc:sldMk cId="2613562838" sldId="291"/>
        </pc:sldMkLst>
        <pc:spChg chg="mod">
          <ac:chgData name="지성 이" userId="a6857b7e30e2026b" providerId="LiveId" clId="{14769E26-4AB0-4816-8A09-579794040BD2}" dt="2020-03-04T14:44:27.259" v="4554" actId="5793"/>
          <ac:spMkLst>
            <pc:docMk/>
            <pc:sldMk cId="2613562838" sldId="291"/>
            <ac:spMk id="4" creationId="{EA8A2EC5-2C1C-4EC8-9D8B-DF5EF665CF23}"/>
          </ac:spMkLst>
        </pc:spChg>
        <pc:spChg chg="add mod">
          <ac:chgData name="지성 이" userId="a6857b7e30e2026b" providerId="LiveId" clId="{14769E26-4AB0-4816-8A09-579794040BD2}" dt="2020-03-04T14:55:41.120" v="5744" actId="207"/>
          <ac:spMkLst>
            <pc:docMk/>
            <pc:sldMk cId="2613562838" sldId="291"/>
            <ac:spMk id="5" creationId="{3DA48EF6-A5B0-411C-AE25-89E67552C959}"/>
          </ac:spMkLst>
        </pc:spChg>
      </pc:sldChg>
      <pc:sldChg chg="addSp delSp modSp add">
        <pc:chgData name="지성 이" userId="a6857b7e30e2026b" providerId="LiveId" clId="{14769E26-4AB0-4816-8A09-579794040BD2}" dt="2020-03-04T15:07:40.065" v="6429" actId="5793"/>
        <pc:sldMkLst>
          <pc:docMk/>
          <pc:sldMk cId="868712437" sldId="292"/>
        </pc:sldMkLst>
        <pc:spChg chg="mod">
          <ac:chgData name="지성 이" userId="a6857b7e30e2026b" providerId="LiveId" clId="{14769E26-4AB0-4816-8A09-579794040BD2}" dt="2020-03-04T15:07:40.065" v="6429" actId="5793"/>
          <ac:spMkLst>
            <pc:docMk/>
            <pc:sldMk cId="868712437" sldId="292"/>
            <ac:spMk id="2" creationId="{DD3E96D6-6054-47D2-99A9-5550A4596AF5}"/>
          </ac:spMkLst>
        </pc:spChg>
        <pc:spChg chg="mod">
          <ac:chgData name="지성 이" userId="a6857b7e30e2026b" providerId="LiveId" clId="{14769E26-4AB0-4816-8A09-579794040BD2}" dt="2020-03-04T15:00:44.164" v="5755"/>
          <ac:spMkLst>
            <pc:docMk/>
            <pc:sldMk cId="868712437" sldId="292"/>
            <ac:spMk id="4" creationId="{EA8A2EC5-2C1C-4EC8-9D8B-DF5EF665CF23}"/>
          </ac:spMkLst>
        </pc:spChg>
        <pc:picChg chg="add mod">
          <ac:chgData name="지성 이" userId="a6857b7e30e2026b" providerId="LiveId" clId="{14769E26-4AB0-4816-8A09-579794040BD2}" dt="2020-03-04T15:07:28.581" v="6418" actId="1076"/>
          <ac:picMkLst>
            <pc:docMk/>
            <pc:sldMk cId="868712437" sldId="292"/>
            <ac:picMk id="1026" creationId="{04B41752-F684-4B55-82F3-A11104820BBD}"/>
          </ac:picMkLst>
        </pc:picChg>
        <pc:picChg chg="del">
          <ac:chgData name="지성 이" userId="a6857b7e30e2026b" providerId="LiveId" clId="{14769E26-4AB0-4816-8A09-579794040BD2}" dt="2020-03-04T15:01:21.767" v="5756" actId="478"/>
          <ac:picMkLst>
            <pc:docMk/>
            <pc:sldMk cId="868712437" sldId="292"/>
            <ac:picMk id="2050" creationId="{772770DB-AE99-41E8-8E42-DD8D142D3201}"/>
          </ac:picMkLst>
        </pc:picChg>
      </pc:sldChg>
      <pc:sldChg chg="delSp modSp add del">
        <pc:chgData name="지성 이" userId="a6857b7e30e2026b" providerId="LiveId" clId="{14769E26-4AB0-4816-8A09-579794040BD2}" dt="2020-03-04T14:55:25.759" v="5719" actId="2696"/>
        <pc:sldMkLst>
          <pc:docMk/>
          <pc:sldMk cId="914426046" sldId="292"/>
        </pc:sldMkLst>
        <pc:spChg chg="del mod">
          <ac:chgData name="지성 이" userId="a6857b7e30e2026b" providerId="LiveId" clId="{14769E26-4AB0-4816-8A09-579794040BD2}" dt="2020-03-04T14:54:42.342" v="5626"/>
          <ac:spMkLst>
            <pc:docMk/>
            <pc:sldMk cId="914426046" sldId="292"/>
            <ac:spMk id="5" creationId="{3DA48EF6-A5B0-411C-AE25-89E67552C959}"/>
          </ac:spMkLst>
        </pc:spChg>
      </pc:sldChg>
      <pc:sldChg chg="addSp modSp">
        <pc:chgData name="지성 이" userId="a6857b7e30e2026b" providerId="LiveId" clId="{14769E26-4AB0-4816-8A09-579794040BD2}" dt="2020-03-05T13:51:07.089" v="6753" actId="20577"/>
        <pc:sldMkLst>
          <pc:docMk/>
          <pc:sldMk cId="2879057107" sldId="294"/>
        </pc:sldMkLst>
        <pc:spChg chg="mod">
          <ac:chgData name="지성 이" userId="a6857b7e30e2026b" providerId="LiveId" clId="{14769E26-4AB0-4816-8A09-579794040BD2}" dt="2020-03-05T13:51:07.089" v="6753" actId="20577"/>
          <ac:spMkLst>
            <pc:docMk/>
            <pc:sldMk cId="2879057107" sldId="294"/>
            <ac:spMk id="6" creationId="{2D019004-4186-4C28-B45D-A86FDAF24438}"/>
          </ac:spMkLst>
        </pc:spChg>
        <pc:picChg chg="add mod">
          <ac:chgData name="지성 이" userId="a6857b7e30e2026b" providerId="LiveId" clId="{14769E26-4AB0-4816-8A09-579794040BD2}" dt="2020-03-05T13:45:37.091" v="6479" actId="1076"/>
          <ac:picMkLst>
            <pc:docMk/>
            <pc:sldMk cId="2879057107" sldId="294"/>
            <ac:picMk id="3074" creationId="{3233A3AD-13B4-47A5-BFF2-6A8AF69A32E6}"/>
          </ac:picMkLst>
        </pc:picChg>
      </pc:sldChg>
      <pc:sldChg chg="addSp delSp modSp add del">
        <pc:chgData name="지성 이" userId="a6857b7e30e2026b" providerId="LiveId" clId="{14769E26-4AB0-4816-8A09-579794040BD2}" dt="2020-03-05T14:01:57.771" v="7479" actId="2696"/>
        <pc:sldMkLst>
          <pc:docMk/>
          <pc:sldMk cId="2648346387" sldId="295"/>
        </pc:sldMkLst>
        <pc:spChg chg="add mod">
          <ac:chgData name="지성 이" userId="a6857b7e30e2026b" providerId="LiveId" clId="{14769E26-4AB0-4816-8A09-579794040BD2}" dt="2020-03-05T14:00:02.700" v="7440" actId="20577"/>
          <ac:spMkLst>
            <pc:docMk/>
            <pc:sldMk cId="2648346387" sldId="295"/>
            <ac:spMk id="2" creationId="{4562525F-D99E-4327-B9EF-BF8869536D3D}"/>
          </ac:spMkLst>
        </pc:spChg>
        <pc:spChg chg="mod">
          <ac:chgData name="지성 이" userId="a6857b7e30e2026b" providerId="LiveId" clId="{14769E26-4AB0-4816-8A09-579794040BD2}" dt="2020-03-05T13:57:28.948" v="7221" actId="20577"/>
          <ac:spMkLst>
            <pc:docMk/>
            <pc:sldMk cId="2648346387" sldId="295"/>
            <ac:spMk id="4" creationId="{EA8A2EC5-2C1C-4EC8-9D8B-DF5EF665CF23}"/>
          </ac:spMkLst>
        </pc:spChg>
        <pc:spChg chg="del">
          <ac:chgData name="지성 이" userId="a6857b7e30e2026b" providerId="LiveId" clId="{14769E26-4AB0-4816-8A09-579794040BD2}" dt="2020-03-05T13:57:31.269" v="7222" actId="478"/>
          <ac:spMkLst>
            <pc:docMk/>
            <pc:sldMk cId="2648346387" sldId="295"/>
            <ac:spMk id="5" creationId="{8C65609D-D90D-4789-93DF-D5B1589567AA}"/>
          </ac:spMkLst>
        </pc:spChg>
        <pc:picChg chg="del">
          <ac:chgData name="지성 이" userId="a6857b7e30e2026b" providerId="LiveId" clId="{14769E26-4AB0-4816-8A09-579794040BD2}" dt="2020-03-05T13:57:31.824" v="7223" actId="478"/>
          <ac:picMkLst>
            <pc:docMk/>
            <pc:sldMk cId="2648346387" sldId="295"/>
            <ac:picMk id="4098" creationId="{249131BF-933A-4B36-BA0A-1C057E2BF59E}"/>
          </ac:picMkLst>
        </pc:picChg>
      </pc:sldChg>
      <pc:sldChg chg="add del">
        <pc:chgData name="지성 이" userId="a6857b7e30e2026b" providerId="LiveId" clId="{14769E26-4AB0-4816-8A09-579794040BD2}" dt="2020-03-05T14:01:56.690" v="7478" actId="2696"/>
        <pc:sldMkLst>
          <pc:docMk/>
          <pc:sldMk cId="412645936" sldId="296"/>
        </pc:sldMkLst>
      </pc:sldChg>
      <pc:sldChg chg="add del">
        <pc:chgData name="지성 이" userId="a6857b7e30e2026b" providerId="LiveId" clId="{14769E26-4AB0-4816-8A09-579794040BD2}" dt="2020-03-05T14:01:47.465" v="7477" actId="2696"/>
        <pc:sldMkLst>
          <pc:docMk/>
          <pc:sldMk cId="3291418400" sldId="297"/>
        </pc:sldMkLst>
      </pc:sldChg>
      <pc:sldChg chg="addSp modSp add">
        <pc:chgData name="지성 이" userId="a6857b7e30e2026b" providerId="LiveId" clId="{14769E26-4AB0-4816-8A09-579794040BD2}" dt="2020-03-05T14:02:52.889" v="7626" actId="1076"/>
        <pc:sldMkLst>
          <pc:docMk/>
          <pc:sldMk cId="2863980755" sldId="298"/>
        </pc:sldMkLst>
        <pc:spChg chg="mod">
          <ac:chgData name="지성 이" userId="a6857b7e30e2026b" providerId="LiveId" clId="{14769E26-4AB0-4816-8A09-579794040BD2}" dt="2020-03-05T14:02:49.512" v="7625" actId="20577"/>
          <ac:spMkLst>
            <pc:docMk/>
            <pc:sldMk cId="2863980755" sldId="298"/>
            <ac:spMk id="2" creationId="{4562525F-D99E-4327-B9EF-BF8869536D3D}"/>
          </ac:spMkLst>
        </pc:spChg>
        <pc:picChg chg="add mod">
          <ac:chgData name="지성 이" userId="a6857b7e30e2026b" providerId="LiveId" clId="{14769E26-4AB0-4816-8A09-579794040BD2}" dt="2020-03-05T14:02:52.889" v="7626" actId="1076"/>
          <ac:picMkLst>
            <pc:docMk/>
            <pc:sldMk cId="2863980755" sldId="298"/>
            <ac:picMk id="3" creationId="{69E626EE-C032-4D8E-8CF1-1FC400F2F74A}"/>
          </ac:picMkLst>
        </pc:picChg>
      </pc:sldChg>
      <pc:sldChg chg="addSp delSp modSp add">
        <pc:chgData name="지성 이" userId="a6857b7e30e2026b" providerId="LiveId" clId="{14769E26-4AB0-4816-8A09-579794040BD2}" dt="2020-03-05T14:06:08.963" v="8047" actId="1076"/>
        <pc:sldMkLst>
          <pc:docMk/>
          <pc:sldMk cId="4078657039" sldId="299"/>
        </pc:sldMkLst>
        <pc:spChg chg="mod">
          <ac:chgData name="지성 이" userId="a6857b7e30e2026b" providerId="LiveId" clId="{14769E26-4AB0-4816-8A09-579794040BD2}" dt="2020-03-05T14:06:05.563" v="8046" actId="20577"/>
          <ac:spMkLst>
            <pc:docMk/>
            <pc:sldMk cId="4078657039" sldId="299"/>
            <ac:spMk id="2" creationId="{4562525F-D99E-4327-B9EF-BF8869536D3D}"/>
          </ac:spMkLst>
        </pc:spChg>
        <pc:picChg chg="del">
          <ac:chgData name="지성 이" userId="a6857b7e30e2026b" providerId="LiveId" clId="{14769E26-4AB0-4816-8A09-579794040BD2}" dt="2020-03-05T14:03:36.083" v="7678" actId="478"/>
          <ac:picMkLst>
            <pc:docMk/>
            <pc:sldMk cId="4078657039" sldId="299"/>
            <ac:picMk id="3" creationId="{69E626EE-C032-4D8E-8CF1-1FC400F2F74A}"/>
          </ac:picMkLst>
        </pc:picChg>
        <pc:picChg chg="add mod">
          <ac:chgData name="지성 이" userId="a6857b7e30e2026b" providerId="LiveId" clId="{14769E26-4AB0-4816-8A09-579794040BD2}" dt="2020-03-05T14:06:08.963" v="8047" actId="1076"/>
          <ac:picMkLst>
            <pc:docMk/>
            <pc:sldMk cId="4078657039" sldId="299"/>
            <ac:picMk id="5" creationId="{7A766240-218B-41A0-9744-31535D7FF951}"/>
          </ac:picMkLst>
        </pc:picChg>
      </pc:sldChg>
      <pc:sldChg chg="addSp delSp modSp add">
        <pc:chgData name="지성 이" userId="a6857b7e30e2026b" providerId="LiveId" clId="{14769E26-4AB0-4816-8A09-579794040BD2}" dt="2020-03-05T14:09:24.970" v="8151" actId="1076"/>
        <pc:sldMkLst>
          <pc:docMk/>
          <pc:sldMk cId="2646436375" sldId="300"/>
        </pc:sldMkLst>
        <pc:spChg chg="mod">
          <ac:chgData name="지성 이" userId="a6857b7e30e2026b" providerId="LiveId" clId="{14769E26-4AB0-4816-8A09-579794040BD2}" dt="2020-03-05T14:08:52.734" v="8139" actId="20577"/>
          <ac:spMkLst>
            <pc:docMk/>
            <pc:sldMk cId="2646436375" sldId="300"/>
            <ac:spMk id="2" creationId="{4562525F-D99E-4327-B9EF-BF8869536D3D}"/>
          </ac:spMkLst>
        </pc:spChg>
        <pc:picChg chg="add mod">
          <ac:chgData name="지성 이" userId="a6857b7e30e2026b" providerId="LiveId" clId="{14769E26-4AB0-4816-8A09-579794040BD2}" dt="2020-03-05T14:09:09.208" v="8148" actId="1076"/>
          <ac:picMkLst>
            <pc:docMk/>
            <pc:sldMk cId="2646436375" sldId="300"/>
            <ac:picMk id="3" creationId="{6F032BD2-F247-4BAE-A313-E660B9E22BC2}"/>
          </ac:picMkLst>
        </pc:picChg>
        <pc:picChg chg="del">
          <ac:chgData name="지성 이" userId="a6857b7e30e2026b" providerId="LiveId" clId="{14769E26-4AB0-4816-8A09-579794040BD2}" dt="2020-03-05T14:06:17.809" v="8048" actId="478"/>
          <ac:picMkLst>
            <pc:docMk/>
            <pc:sldMk cId="2646436375" sldId="300"/>
            <ac:picMk id="5" creationId="{7A766240-218B-41A0-9744-31535D7FF951}"/>
          </ac:picMkLst>
        </pc:picChg>
        <pc:picChg chg="add mod">
          <ac:chgData name="지성 이" userId="a6857b7e30e2026b" providerId="LiveId" clId="{14769E26-4AB0-4816-8A09-579794040BD2}" dt="2020-03-05T14:09:24.970" v="8151" actId="1076"/>
          <ac:picMkLst>
            <pc:docMk/>
            <pc:sldMk cId="2646436375" sldId="300"/>
            <ac:picMk id="5122" creationId="{F432C337-DFF7-4157-B4B5-B4C51799123C}"/>
          </ac:picMkLst>
        </pc:picChg>
      </pc:sldChg>
      <pc:sldChg chg="addSp delSp modSp add">
        <pc:chgData name="지성 이" userId="a6857b7e30e2026b" providerId="LiveId" clId="{14769E26-4AB0-4816-8A09-579794040BD2}" dt="2020-03-05T14:12:41.530" v="8463" actId="1076"/>
        <pc:sldMkLst>
          <pc:docMk/>
          <pc:sldMk cId="3214140299" sldId="301"/>
        </pc:sldMkLst>
        <pc:spChg chg="mod">
          <ac:chgData name="지성 이" userId="a6857b7e30e2026b" providerId="LiveId" clId="{14769E26-4AB0-4816-8A09-579794040BD2}" dt="2020-03-05T14:11:36.838" v="8457" actId="20577"/>
          <ac:spMkLst>
            <pc:docMk/>
            <pc:sldMk cId="3214140299" sldId="301"/>
            <ac:spMk id="2" creationId="{4562525F-D99E-4327-B9EF-BF8869536D3D}"/>
          </ac:spMkLst>
        </pc:spChg>
        <pc:picChg chg="del">
          <ac:chgData name="지성 이" userId="a6857b7e30e2026b" providerId="LiveId" clId="{14769E26-4AB0-4816-8A09-579794040BD2}" dt="2020-03-05T14:11:10.588" v="8373" actId="478"/>
          <ac:picMkLst>
            <pc:docMk/>
            <pc:sldMk cId="3214140299" sldId="301"/>
            <ac:picMk id="5122" creationId="{F432C337-DFF7-4157-B4B5-B4C51799123C}"/>
          </ac:picMkLst>
        </pc:picChg>
        <pc:picChg chg="add mod">
          <ac:chgData name="지성 이" userId="a6857b7e30e2026b" providerId="LiveId" clId="{14769E26-4AB0-4816-8A09-579794040BD2}" dt="2020-03-05T14:12:41.530" v="8463" actId="1076"/>
          <ac:picMkLst>
            <pc:docMk/>
            <pc:sldMk cId="3214140299" sldId="301"/>
            <ac:picMk id="8194" creationId="{3D6A6F95-5271-4847-8944-DF284105594F}"/>
          </ac:picMkLst>
        </pc:picChg>
      </pc:sldChg>
    </pc:docChg>
  </pc:docChgLst>
  <pc:docChgLst>
    <pc:chgData name="지성 이" userId="a6857b7e30e2026b" providerId="LiveId" clId="{B6D6AF98-748A-4185-A90F-9CB3D4FAEEC3}"/>
    <pc:docChg chg="undo custSel addSld delSld modSld">
      <pc:chgData name="지성 이" userId="a6857b7e30e2026b" providerId="LiveId" clId="{B6D6AF98-748A-4185-A90F-9CB3D4FAEEC3}" dt="2020-03-22T02:52:25.784" v="4808" actId="20577"/>
      <pc:docMkLst>
        <pc:docMk/>
      </pc:docMkLst>
      <pc:sldChg chg="modSp">
        <pc:chgData name="지성 이" userId="a6857b7e30e2026b" providerId="LiveId" clId="{B6D6AF98-748A-4185-A90F-9CB3D4FAEEC3}" dt="2020-03-21T14:05:30.758" v="4737" actId="20577"/>
        <pc:sldMkLst>
          <pc:docMk/>
          <pc:sldMk cId="2908951818" sldId="270"/>
        </pc:sldMkLst>
        <pc:spChg chg="mod">
          <ac:chgData name="지성 이" userId="a6857b7e30e2026b" providerId="LiveId" clId="{B6D6AF98-748A-4185-A90F-9CB3D4FAEEC3}" dt="2020-03-21T14:05:30.758" v="4737" actId="20577"/>
          <ac:spMkLst>
            <pc:docMk/>
            <pc:sldMk cId="2908951818" sldId="270"/>
            <ac:spMk id="12" creationId="{993A8231-E7D6-4E55-9F5D-209D12191B23}"/>
          </ac:spMkLst>
        </pc:spChg>
      </pc:sldChg>
      <pc:sldChg chg="del">
        <pc:chgData name="지성 이" userId="a6857b7e30e2026b" providerId="LiveId" clId="{B6D6AF98-748A-4185-A90F-9CB3D4FAEEC3}" dt="2020-03-21T10:08:12.194" v="71" actId="2696"/>
        <pc:sldMkLst>
          <pc:docMk/>
          <pc:sldMk cId="445787223" sldId="279"/>
        </pc:sldMkLst>
      </pc:sldChg>
      <pc:sldChg chg="del">
        <pc:chgData name="지성 이" userId="a6857b7e30e2026b" providerId="LiveId" clId="{B6D6AF98-748A-4185-A90F-9CB3D4FAEEC3}" dt="2020-03-21T10:21:11.721" v="1011" actId="2696"/>
        <pc:sldMkLst>
          <pc:docMk/>
          <pc:sldMk cId="636128263" sldId="280"/>
        </pc:sldMkLst>
      </pc:sldChg>
      <pc:sldChg chg="addSp delSp modSp modNotesTx">
        <pc:chgData name="지성 이" userId="a6857b7e30e2026b" providerId="LiveId" clId="{B6D6AF98-748A-4185-A90F-9CB3D4FAEEC3}" dt="2020-03-21T13:37:22.703" v="2733" actId="113"/>
        <pc:sldMkLst>
          <pc:docMk/>
          <pc:sldMk cId="1694395108" sldId="281"/>
        </pc:sldMkLst>
        <pc:spChg chg="mod">
          <ac:chgData name="지성 이" userId="a6857b7e30e2026b" providerId="LiveId" clId="{B6D6AF98-748A-4185-A90F-9CB3D4FAEEC3}" dt="2020-03-21T13:37:22.703" v="2733" actId="113"/>
          <ac:spMkLst>
            <pc:docMk/>
            <pc:sldMk cId="1694395108" sldId="281"/>
            <ac:spMk id="4" creationId="{EA8A2EC5-2C1C-4EC8-9D8B-DF5EF665CF23}"/>
          </ac:spMkLst>
        </pc:spChg>
        <pc:spChg chg="del">
          <ac:chgData name="지성 이" userId="a6857b7e30e2026b" providerId="LiveId" clId="{B6D6AF98-748A-4185-A90F-9CB3D4FAEEC3}" dt="2020-03-21T10:08:34.715" v="99" actId="478"/>
          <ac:spMkLst>
            <pc:docMk/>
            <pc:sldMk cId="1694395108" sldId="281"/>
            <ac:spMk id="5" creationId="{0FB6A079-4A37-4A74-9F73-A5B5010EFD1A}"/>
          </ac:spMkLst>
        </pc:spChg>
        <pc:picChg chg="add mod">
          <ac:chgData name="지성 이" userId="a6857b7e30e2026b" providerId="LiveId" clId="{B6D6AF98-748A-4185-A90F-9CB3D4FAEEC3}" dt="2020-03-21T10:28:06.277" v="1057" actId="1076"/>
          <ac:picMkLst>
            <pc:docMk/>
            <pc:sldMk cId="1694395108" sldId="281"/>
            <ac:picMk id="2" creationId="{BE3B44F2-3B9D-4EE7-B76E-8D8DD4B699AB}"/>
          </ac:picMkLst>
        </pc:picChg>
        <pc:picChg chg="del">
          <ac:chgData name="지성 이" userId="a6857b7e30e2026b" providerId="LiveId" clId="{B6D6AF98-748A-4185-A90F-9CB3D4FAEEC3}" dt="2020-03-21T10:08:35.937" v="100" actId="478"/>
          <ac:picMkLst>
            <pc:docMk/>
            <pc:sldMk cId="1694395108" sldId="281"/>
            <ac:picMk id="1026" creationId="{B50F73A1-CC3F-4FE2-AB5A-1635DF5AC29C}"/>
          </ac:picMkLst>
        </pc:picChg>
      </pc:sldChg>
      <pc:sldChg chg="del">
        <pc:chgData name="지성 이" userId="a6857b7e30e2026b" providerId="LiveId" clId="{B6D6AF98-748A-4185-A90F-9CB3D4FAEEC3}" dt="2020-03-21T10:21:11.794" v="1013" actId="2696"/>
        <pc:sldMkLst>
          <pc:docMk/>
          <pc:sldMk cId="2251767978" sldId="282"/>
        </pc:sldMkLst>
      </pc:sldChg>
      <pc:sldChg chg="del">
        <pc:chgData name="지성 이" userId="a6857b7e30e2026b" providerId="LiveId" clId="{B6D6AF98-748A-4185-A90F-9CB3D4FAEEC3}" dt="2020-03-21T10:21:11.882" v="1017" actId="2696"/>
        <pc:sldMkLst>
          <pc:docMk/>
          <pc:sldMk cId="726925647" sldId="284"/>
        </pc:sldMkLst>
      </pc:sldChg>
      <pc:sldChg chg="del">
        <pc:chgData name="지성 이" userId="a6857b7e30e2026b" providerId="LiveId" clId="{B6D6AF98-748A-4185-A90F-9CB3D4FAEEC3}" dt="2020-03-21T10:21:11.769" v="1012" actId="2696"/>
        <pc:sldMkLst>
          <pc:docMk/>
          <pc:sldMk cId="514663180" sldId="285"/>
        </pc:sldMkLst>
      </pc:sldChg>
      <pc:sldChg chg="del">
        <pc:chgData name="지성 이" userId="a6857b7e30e2026b" providerId="LiveId" clId="{B6D6AF98-748A-4185-A90F-9CB3D4FAEEC3}" dt="2020-03-21T10:21:11.818" v="1014" actId="2696"/>
        <pc:sldMkLst>
          <pc:docMk/>
          <pc:sldMk cId="67387323" sldId="290"/>
        </pc:sldMkLst>
      </pc:sldChg>
      <pc:sldChg chg="modSp">
        <pc:chgData name="지성 이" userId="a6857b7e30e2026b" providerId="LiveId" clId="{B6D6AF98-748A-4185-A90F-9CB3D4FAEEC3}" dt="2020-03-21T13:35:47.743" v="2710" actId="20577"/>
        <pc:sldMkLst>
          <pc:docMk/>
          <pc:sldMk cId="2613562838" sldId="291"/>
        </pc:sldMkLst>
        <pc:spChg chg="mod">
          <ac:chgData name="지성 이" userId="a6857b7e30e2026b" providerId="LiveId" clId="{B6D6AF98-748A-4185-A90F-9CB3D4FAEEC3}" dt="2020-03-21T13:35:47.743" v="2710" actId="20577"/>
          <ac:spMkLst>
            <pc:docMk/>
            <pc:sldMk cId="2613562838" sldId="291"/>
            <ac:spMk id="5" creationId="{3DA48EF6-A5B0-411C-AE25-89E67552C959}"/>
          </ac:spMkLst>
        </pc:spChg>
      </pc:sldChg>
      <pc:sldChg chg="modSp modNotesTx">
        <pc:chgData name="지성 이" userId="a6857b7e30e2026b" providerId="LiveId" clId="{B6D6AF98-748A-4185-A90F-9CB3D4FAEEC3}" dt="2020-03-22T02:52:25.784" v="4808" actId="20577"/>
        <pc:sldMkLst>
          <pc:docMk/>
          <pc:sldMk cId="868712437" sldId="292"/>
        </pc:sldMkLst>
        <pc:spChg chg="mod">
          <ac:chgData name="지성 이" userId="a6857b7e30e2026b" providerId="LiveId" clId="{B6D6AF98-748A-4185-A90F-9CB3D4FAEEC3}" dt="2020-03-22T02:52:25.784" v="4808" actId="20577"/>
          <ac:spMkLst>
            <pc:docMk/>
            <pc:sldMk cId="868712437" sldId="292"/>
            <ac:spMk id="2" creationId="{DD3E96D6-6054-47D2-99A9-5550A4596AF5}"/>
          </ac:spMkLst>
        </pc:spChg>
        <pc:spChg chg="mod">
          <ac:chgData name="지성 이" userId="a6857b7e30e2026b" providerId="LiveId" clId="{B6D6AF98-748A-4185-A90F-9CB3D4FAEEC3}" dt="2020-03-21T14:05:58.689" v="4748" actId="20577"/>
          <ac:spMkLst>
            <pc:docMk/>
            <pc:sldMk cId="868712437" sldId="292"/>
            <ac:spMk id="4" creationId="{EA8A2EC5-2C1C-4EC8-9D8B-DF5EF665CF23}"/>
          </ac:spMkLst>
        </pc:spChg>
      </pc:sldChg>
      <pc:sldChg chg="del">
        <pc:chgData name="지성 이" userId="a6857b7e30e2026b" providerId="LiveId" clId="{B6D6AF98-748A-4185-A90F-9CB3D4FAEEC3}" dt="2020-03-21T10:21:11.862" v="1016" actId="2696"/>
        <pc:sldMkLst>
          <pc:docMk/>
          <pc:sldMk cId="4134106880" sldId="293"/>
        </pc:sldMkLst>
      </pc:sldChg>
      <pc:sldChg chg="del">
        <pc:chgData name="지성 이" userId="a6857b7e30e2026b" providerId="LiveId" clId="{B6D6AF98-748A-4185-A90F-9CB3D4FAEEC3}" dt="2020-03-21T10:21:11.833" v="1015" actId="2696"/>
        <pc:sldMkLst>
          <pc:docMk/>
          <pc:sldMk cId="2879057107" sldId="294"/>
        </pc:sldMkLst>
      </pc:sldChg>
      <pc:sldChg chg="del">
        <pc:chgData name="지성 이" userId="a6857b7e30e2026b" providerId="LiveId" clId="{B6D6AF98-748A-4185-A90F-9CB3D4FAEEC3}" dt="2020-03-21T10:21:11.913" v="1018" actId="2696"/>
        <pc:sldMkLst>
          <pc:docMk/>
          <pc:sldMk cId="2863980755" sldId="298"/>
        </pc:sldMkLst>
      </pc:sldChg>
      <pc:sldChg chg="del">
        <pc:chgData name="지성 이" userId="a6857b7e30e2026b" providerId="LiveId" clId="{B6D6AF98-748A-4185-A90F-9CB3D4FAEEC3}" dt="2020-03-21T10:21:11.995" v="1019" actId="2696"/>
        <pc:sldMkLst>
          <pc:docMk/>
          <pc:sldMk cId="4078657039" sldId="299"/>
        </pc:sldMkLst>
      </pc:sldChg>
      <pc:sldChg chg="del">
        <pc:chgData name="지성 이" userId="a6857b7e30e2026b" providerId="LiveId" clId="{B6D6AF98-748A-4185-A90F-9CB3D4FAEEC3}" dt="2020-03-21T10:21:12.012" v="1020" actId="2696"/>
        <pc:sldMkLst>
          <pc:docMk/>
          <pc:sldMk cId="2646436375" sldId="300"/>
        </pc:sldMkLst>
      </pc:sldChg>
      <pc:sldChg chg="del">
        <pc:chgData name="지성 이" userId="a6857b7e30e2026b" providerId="LiveId" clId="{B6D6AF98-748A-4185-A90F-9CB3D4FAEEC3}" dt="2020-03-21T10:21:12.019" v="1021" actId="2696"/>
        <pc:sldMkLst>
          <pc:docMk/>
          <pc:sldMk cId="3214140299" sldId="301"/>
        </pc:sldMkLst>
      </pc:sldChg>
      <pc:sldChg chg="addSp modSp modNotesTx">
        <pc:chgData name="지성 이" userId="a6857b7e30e2026b" providerId="LiveId" clId="{B6D6AF98-748A-4185-A90F-9CB3D4FAEEC3}" dt="2020-03-21T14:05:48.748" v="4746" actId="14100"/>
        <pc:sldMkLst>
          <pc:docMk/>
          <pc:sldMk cId="3597264133" sldId="302"/>
        </pc:sldMkLst>
        <pc:spChg chg="add mod">
          <ac:chgData name="지성 이" userId="a6857b7e30e2026b" providerId="LiveId" clId="{B6D6AF98-748A-4185-A90F-9CB3D4FAEEC3}" dt="2020-03-21T10:06:54.373" v="5" actId="1035"/>
          <ac:spMkLst>
            <pc:docMk/>
            <pc:sldMk cId="3597264133" sldId="302"/>
            <ac:spMk id="2" creationId="{3A715A82-2778-4258-89E8-782F4FCAC080}"/>
          </ac:spMkLst>
        </pc:spChg>
        <pc:spChg chg="mod">
          <ac:chgData name="지성 이" userId="a6857b7e30e2026b" providerId="LiveId" clId="{B6D6AF98-748A-4185-A90F-9CB3D4FAEEC3}" dt="2020-03-21T14:05:48.748" v="4746" actId="14100"/>
          <ac:spMkLst>
            <pc:docMk/>
            <pc:sldMk cId="3597264133" sldId="302"/>
            <ac:spMk id="4" creationId="{EA8A2EC5-2C1C-4EC8-9D8B-DF5EF665CF23}"/>
          </ac:spMkLst>
        </pc:spChg>
      </pc:sldChg>
      <pc:sldChg chg="addSp modSp add modNotesTx">
        <pc:chgData name="지성 이" userId="a6857b7e30e2026b" providerId="LiveId" clId="{B6D6AF98-748A-4185-A90F-9CB3D4FAEEC3}" dt="2020-03-21T14:06:32.532" v="4769"/>
        <pc:sldMkLst>
          <pc:docMk/>
          <pc:sldMk cId="3638590654" sldId="303"/>
        </pc:sldMkLst>
        <pc:spChg chg="mod">
          <ac:chgData name="지성 이" userId="a6857b7e30e2026b" providerId="LiveId" clId="{B6D6AF98-748A-4185-A90F-9CB3D4FAEEC3}" dt="2020-03-21T14:06:32.532" v="4769"/>
          <ac:spMkLst>
            <pc:docMk/>
            <pc:sldMk cId="3638590654" sldId="303"/>
            <ac:spMk id="4" creationId="{EA8A2EC5-2C1C-4EC8-9D8B-DF5EF665CF23}"/>
          </ac:spMkLst>
        </pc:spChg>
        <pc:picChg chg="add mod">
          <ac:chgData name="지성 이" userId="a6857b7e30e2026b" providerId="LiveId" clId="{B6D6AF98-748A-4185-A90F-9CB3D4FAEEC3}" dt="2020-03-21T10:28:42.801" v="1059" actId="1076"/>
          <ac:picMkLst>
            <pc:docMk/>
            <pc:sldMk cId="3638590654" sldId="303"/>
            <ac:picMk id="2" creationId="{A7B552B6-AC56-4092-A0EE-29707B5EFB3E}"/>
          </ac:picMkLst>
        </pc:picChg>
      </pc:sldChg>
      <pc:sldChg chg="addSp delSp modSp add">
        <pc:chgData name="지성 이" userId="a6857b7e30e2026b" providerId="LiveId" clId="{B6D6AF98-748A-4185-A90F-9CB3D4FAEEC3}" dt="2020-03-22T01:33:01.985" v="4774" actId="207"/>
        <pc:sldMkLst>
          <pc:docMk/>
          <pc:sldMk cId="3799686119" sldId="304"/>
        </pc:sldMkLst>
        <pc:spChg chg="add mod">
          <ac:chgData name="지성 이" userId="a6857b7e30e2026b" providerId="LiveId" clId="{B6D6AF98-748A-4185-A90F-9CB3D4FAEEC3}" dt="2020-03-22T01:33:01.985" v="4774" actId="207"/>
          <ac:spMkLst>
            <pc:docMk/>
            <pc:sldMk cId="3799686119" sldId="304"/>
            <ac:spMk id="2" creationId="{1EEF3ED8-581F-4784-8115-F9455C662F4A}"/>
          </ac:spMkLst>
        </pc:spChg>
        <pc:spChg chg="add mod">
          <ac:chgData name="지성 이" userId="a6857b7e30e2026b" providerId="LiveId" clId="{B6D6AF98-748A-4185-A90F-9CB3D4FAEEC3}" dt="2020-03-21T13:12:08.371" v="2577" actId="1035"/>
          <ac:spMkLst>
            <pc:docMk/>
            <pc:sldMk cId="3799686119" sldId="304"/>
            <ac:spMk id="3" creationId="{BADCF8B7-5A49-4FE3-8E48-3C84D30EB94B}"/>
          </ac:spMkLst>
        </pc:spChg>
        <pc:spChg chg="mod">
          <ac:chgData name="지성 이" userId="a6857b7e30e2026b" providerId="LiveId" clId="{B6D6AF98-748A-4185-A90F-9CB3D4FAEEC3}" dt="2020-03-21T13:07:01.096" v="2103" actId="20577"/>
          <ac:spMkLst>
            <pc:docMk/>
            <pc:sldMk cId="3799686119" sldId="304"/>
            <ac:spMk id="4" creationId="{EA8A2EC5-2C1C-4EC8-9D8B-DF5EF665CF23}"/>
          </ac:spMkLst>
        </pc:spChg>
        <pc:spChg chg="add mod">
          <ac:chgData name="지성 이" userId="a6857b7e30e2026b" providerId="LiveId" clId="{B6D6AF98-748A-4185-A90F-9CB3D4FAEEC3}" dt="2020-03-22T01:32:57.405" v="4773" actId="13926"/>
          <ac:spMkLst>
            <pc:docMk/>
            <pc:sldMk cId="3799686119" sldId="304"/>
            <ac:spMk id="5" creationId="{787798A3-DC13-4042-B61E-255A958D3D8F}"/>
          </ac:spMkLst>
        </pc:spChg>
        <pc:spChg chg="add del mod">
          <ac:chgData name="지성 이" userId="a6857b7e30e2026b" providerId="LiveId" clId="{B6D6AF98-748A-4185-A90F-9CB3D4FAEEC3}" dt="2020-03-21T13:06:32.739" v="1990" actId="478"/>
          <ac:spMkLst>
            <pc:docMk/>
            <pc:sldMk cId="3799686119" sldId="304"/>
            <ac:spMk id="6" creationId="{6962B2D7-8C09-4696-9C6E-53DE2A92D40B}"/>
          </ac:spMkLst>
        </pc:spChg>
        <pc:spChg chg="add del mod">
          <ac:chgData name="지성 이" userId="a6857b7e30e2026b" providerId="LiveId" clId="{B6D6AF98-748A-4185-A90F-9CB3D4FAEEC3}" dt="2020-03-21T13:06:33.240" v="1991" actId="478"/>
          <ac:spMkLst>
            <pc:docMk/>
            <pc:sldMk cId="3799686119" sldId="304"/>
            <ac:spMk id="8" creationId="{77164E75-8882-4C8A-9A30-C10AD1F1E09B}"/>
          </ac:spMkLst>
        </pc:spChg>
      </pc:sldChg>
      <pc:sldChg chg="addSp delSp modSp add">
        <pc:chgData name="지성 이" userId="a6857b7e30e2026b" providerId="LiveId" clId="{B6D6AF98-748A-4185-A90F-9CB3D4FAEEC3}" dt="2020-03-21T13:35:23.875" v="2707" actId="1076"/>
        <pc:sldMkLst>
          <pc:docMk/>
          <pc:sldMk cId="4279093433" sldId="305"/>
        </pc:sldMkLst>
        <pc:graphicFrameChg chg="add del mod">
          <ac:chgData name="지성 이" userId="a6857b7e30e2026b" providerId="LiveId" clId="{B6D6AF98-748A-4185-A90F-9CB3D4FAEEC3}" dt="2020-03-21T13:34:02.871" v="2694" actId="478"/>
          <ac:graphicFrameMkLst>
            <pc:docMk/>
            <pc:sldMk cId="4279093433" sldId="305"/>
            <ac:graphicFrameMk id="2" creationId="{A3A638D0-620A-4FA2-BA29-C3F7F9DE943E}"/>
          </ac:graphicFrameMkLst>
        </pc:graphicFrameChg>
        <pc:graphicFrameChg chg="add mod">
          <ac:chgData name="지성 이" userId="a6857b7e30e2026b" providerId="LiveId" clId="{B6D6AF98-748A-4185-A90F-9CB3D4FAEEC3}" dt="2020-03-21T13:35:23.875" v="2707" actId="1076"/>
          <ac:graphicFrameMkLst>
            <pc:docMk/>
            <pc:sldMk cId="4279093433" sldId="305"/>
            <ac:graphicFrameMk id="5" creationId="{56492011-36BF-4601-8054-1DB87D2EECB5}"/>
          </ac:graphicFrameMkLst>
        </pc:graphicFrameChg>
        <pc:graphicFrameChg chg="add del mod">
          <ac:chgData name="지성 이" userId="a6857b7e30e2026b" providerId="LiveId" clId="{B6D6AF98-748A-4185-A90F-9CB3D4FAEEC3}" dt="2020-03-21T13:35:10.047" v="2702" actId="478"/>
          <ac:graphicFrameMkLst>
            <pc:docMk/>
            <pc:sldMk cId="4279093433" sldId="305"/>
            <ac:graphicFrameMk id="6" creationId="{4DDA8300-47C2-4EA3-9C2A-BA7F875826A0}"/>
          </ac:graphicFrameMkLst>
        </pc:graphicFrameChg>
        <pc:picChg chg="add mod">
          <ac:chgData name="지성 이" userId="a6857b7e30e2026b" providerId="LiveId" clId="{B6D6AF98-748A-4185-A90F-9CB3D4FAEEC3}" dt="2020-03-21T13:35:19.571" v="2705" actId="1076"/>
          <ac:picMkLst>
            <pc:docMk/>
            <pc:sldMk cId="4279093433" sldId="305"/>
            <ac:picMk id="3" creationId="{6E162B08-1ADC-449B-8CC5-24206ED289C1}"/>
          </ac:picMkLst>
        </pc:picChg>
      </pc:sldChg>
      <pc:sldChg chg="modSp add">
        <pc:chgData name="지성 이" userId="a6857b7e30e2026b" providerId="LiveId" clId="{B6D6AF98-748A-4185-A90F-9CB3D4FAEEC3}" dt="2020-03-21T14:03:05.331" v="4474" actId="20577"/>
        <pc:sldMkLst>
          <pc:docMk/>
          <pc:sldMk cId="3144309663" sldId="306"/>
        </pc:sldMkLst>
        <pc:spChg chg="mod">
          <ac:chgData name="지성 이" userId="a6857b7e30e2026b" providerId="LiveId" clId="{B6D6AF98-748A-4185-A90F-9CB3D4FAEEC3}" dt="2020-03-21T14:03:05.331" v="4474" actId="20577"/>
          <ac:spMkLst>
            <pc:docMk/>
            <pc:sldMk cId="3144309663" sldId="306"/>
            <ac:spMk id="5" creationId="{3DA48EF6-A5B0-411C-AE25-89E67552C959}"/>
          </ac:spMkLst>
        </pc:spChg>
      </pc:sldChg>
      <pc:sldChg chg="modSp add">
        <pc:chgData name="지성 이" userId="a6857b7e30e2026b" providerId="LiveId" clId="{B6D6AF98-748A-4185-A90F-9CB3D4FAEEC3}" dt="2020-03-21T14:05:11.410" v="4735" actId="20577"/>
        <pc:sldMkLst>
          <pc:docMk/>
          <pc:sldMk cId="720163893" sldId="307"/>
        </pc:sldMkLst>
        <pc:spChg chg="mod">
          <ac:chgData name="지성 이" userId="a6857b7e30e2026b" providerId="LiveId" clId="{B6D6AF98-748A-4185-A90F-9CB3D4FAEEC3}" dt="2020-03-21T14:05:11.410" v="4735" actId="20577"/>
          <ac:spMkLst>
            <pc:docMk/>
            <pc:sldMk cId="720163893" sldId="307"/>
            <ac:spMk id="5" creationId="{3DA48EF6-A5B0-411C-AE25-89E67552C959}"/>
          </ac:spMkLst>
        </pc:spChg>
      </pc:sldChg>
    </pc:docChg>
  </pc:docChgLst>
  <pc:docChgLst>
    <pc:chgData name="지성 이" userId="a6857b7e30e2026b" providerId="LiveId" clId="{EAE425E0-8AB5-4ED3-987E-E6B49498604B}"/>
    <pc:docChg chg="custSel modSld">
      <pc:chgData name="지성 이" userId="a6857b7e30e2026b" providerId="LiveId" clId="{EAE425E0-8AB5-4ED3-987E-E6B49498604B}" dt="2021-07-22T11:14:56.373" v="771"/>
      <pc:docMkLst>
        <pc:docMk/>
      </pc:docMkLst>
      <pc:sldChg chg="modSp mod modNotesTx">
        <pc:chgData name="지성 이" userId="a6857b7e30e2026b" providerId="LiveId" clId="{EAE425E0-8AB5-4ED3-987E-E6B49498604B}" dt="2021-07-22T11:01:31.805" v="13"/>
        <pc:sldMkLst>
          <pc:docMk/>
          <pc:sldMk cId="2908951818" sldId="270"/>
        </pc:sldMkLst>
        <pc:spChg chg="mod">
          <ac:chgData name="지성 이" userId="a6857b7e30e2026b" providerId="LiveId" clId="{EAE425E0-8AB5-4ED3-987E-E6B49498604B}" dt="2021-07-22T11:01:31.805" v="13"/>
          <ac:spMkLst>
            <pc:docMk/>
            <pc:sldMk cId="2908951818" sldId="270"/>
            <ac:spMk id="2" creationId="{81D40CC1-7221-48BD-8498-CE8EF0E8609F}"/>
          </ac:spMkLst>
        </pc:spChg>
      </pc:sldChg>
      <pc:sldChg chg="addSp delSp modSp mod">
        <pc:chgData name="지성 이" userId="a6857b7e30e2026b" providerId="LiveId" clId="{EAE425E0-8AB5-4ED3-987E-E6B49498604B}" dt="2021-07-22T11:14:56.373" v="771"/>
        <pc:sldMkLst>
          <pc:docMk/>
          <pc:sldMk cId="394787860" sldId="304"/>
        </pc:sldMkLst>
        <pc:spChg chg="add del mod">
          <ac:chgData name="지성 이" userId="a6857b7e30e2026b" providerId="LiveId" clId="{EAE425E0-8AB5-4ED3-987E-E6B49498604B}" dt="2021-07-22T11:14:56.373" v="771"/>
          <ac:spMkLst>
            <pc:docMk/>
            <pc:sldMk cId="394787860" sldId="304"/>
            <ac:spMk id="2" creationId="{E6BB2522-D18D-4E2B-9673-9531286F2F53}"/>
          </ac:spMkLst>
        </pc:spChg>
        <pc:spChg chg="add mod">
          <ac:chgData name="지성 이" userId="a6857b7e30e2026b" providerId="LiveId" clId="{EAE425E0-8AB5-4ED3-987E-E6B49498604B}" dt="2021-07-22T11:14:52.364" v="769" actId="207"/>
          <ac:spMkLst>
            <pc:docMk/>
            <pc:sldMk cId="394787860" sldId="304"/>
            <ac:spMk id="4" creationId="{3F1BF970-17D0-4F86-8DA0-E029F2C06210}"/>
          </ac:spMkLst>
        </pc:spChg>
        <pc:spChg chg="del">
          <ac:chgData name="지성 이" userId="a6857b7e30e2026b" providerId="LiveId" clId="{EAE425E0-8AB5-4ED3-987E-E6B49498604B}" dt="2021-07-22T10:41:57.598" v="2" actId="478"/>
          <ac:spMkLst>
            <pc:docMk/>
            <pc:sldMk cId="394787860" sldId="304"/>
            <ac:spMk id="5" creationId="{15CCDD5A-D3A0-4B02-A394-02F4B99B323F}"/>
          </ac:spMkLst>
        </pc:spChg>
        <pc:grpChg chg="del">
          <ac:chgData name="지성 이" userId="a6857b7e30e2026b" providerId="LiveId" clId="{EAE425E0-8AB5-4ED3-987E-E6B49498604B}" dt="2021-07-22T10:41:55.770" v="1" actId="21"/>
          <ac:grpSpMkLst>
            <pc:docMk/>
            <pc:sldMk cId="394787860" sldId="304"/>
            <ac:grpSpMk id="6" creationId="{BAF455EB-B0EC-4785-94E2-A20CCF32AF53}"/>
          </ac:grpSpMkLst>
        </pc:grpChg>
        <pc:picChg chg="del">
          <ac:chgData name="지성 이" userId="a6857b7e30e2026b" providerId="LiveId" clId="{EAE425E0-8AB5-4ED3-987E-E6B49498604B}" dt="2021-07-22T10:42:04.664" v="6" actId="478"/>
          <ac:picMkLst>
            <pc:docMk/>
            <pc:sldMk cId="394787860" sldId="304"/>
            <ac:picMk id="7" creationId="{1160A0CD-4E29-4DC6-BDAE-D8ACBF644BD8}"/>
          </ac:picMkLst>
        </pc:picChg>
        <pc:picChg chg="del ord topLvl">
          <ac:chgData name="지성 이" userId="a6857b7e30e2026b" providerId="LiveId" clId="{EAE425E0-8AB5-4ED3-987E-E6B49498604B}" dt="2021-07-22T10:41:55.770" v="1" actId="21"/>
          <ac:picMkLst>
            <pc:docMk/>
            <pc:sldMk cId="394787860" sldId="304"/>
            <ac:picMk id="8" creationId="{512A5892-1873-4480-9AFC-9629F5167369}"/>
          </ac:picMkLst>
        </pc:picChg>
        <pc:picChg chg="del topLvl">
          <ac:chgData name="지성 이" userId="a6857b7e30e2026b" providerId="LiveId" clId="{EAE425E0-8AB5-4ED3-987E-E6B49498604B}" dt="2021-07-22T10:42:02.695" v="5" actId="478"/>
          <ac:picMkLst>
            <pc:docMk/>
            <pc:sldMk cId="394787860" sldId="304"/>
            <ac:picMk id="9" creationId="{139EAFB2-D9B4-474C-A4E6-A7DC377280EE}"/>
          </ac:picMkLst>
        </pc:picChg>
        <pc:picChg chg="add del mod">
          <ac:chgData name="지성 이" userId="a6857b7e30e2026b" providerId="LiveId" clId="{EAE425E0-8AB5-4ED3-987E-E6B49498604B}" dt="2021-07-22T10:42:00.931" v="4"/>
          <ac:picMkLst>
            <pc:docMk/>
            <pc:sldMk cId="394787860" sldId="304"/>
            <ac:picMk id="10" creationId="{AAE26A61-E7A8-4E09-98BD-1C713DEA7EC8}"/>
          </ac:picMkLst>
        </pc:picChg>
        <pc:picChg chg="add mod">
          <ac:chgData name="지성 이" userId="a6857b7e30e2026b" providerId="LiveId" clId="{EAE425E0-8AB5-4ED3-987E-E6B49498604B}" dt="2021-07-22T10:42:05.530" v="7"/>
          <ac:picMkLst>
            <pc:docMk/>
            <pc:sldMk cId="394787860" sldId="304"/>
            <ac:picMk id="11" creationId="{1AEA5D21-33B7-427D-A319-4674B3C9D945}"/>
          </ac:picMkLst>
        </pc:picChg>
      </pc:sldChg>
      <pc:sldChg chg="modNotesTx">
        <pc:chgData name="지성 이" userId="a6857b7e30e2026b" providerId="LiveId" clId="{EAE425E0-8AB5-4ED3-987E-E6B49498604B}" dt="2021-07-22T10:42:20.949" v="8" actId="20577"/>
        <pc:sldMkLst>
          <pc:docMk/>
          <pc:sldMk cId="2858474856" sldId="333"/>
        </pc:sldMkLst>
      </pc:sldChg>
    </pc:docChg>
  </pc:docChgLst>
  <pc:docChgLst>
    <pc:chgData name="지성 이" userId="a6857b7e30e2026b" providerId="LiveId" clId="{F92C730F-9729-4061-895A-11F266E547AE}"/>
    <pc:docChg chg="undo custSel addSld delSld modSld">
      <pc:chgData name="지성 이" userId="a6857b7e30e2026b" providerId="LiveId" clId="{F92C730F-9729-4061-895A-11F266E547AE}" dt="2020-03-08T02:44:03.629" v="963" actId="20577"/>
      <pc:docMkLst>
        <pc:docMk/>
      </pc:docMkLst>
      <pc:sldChg chg="addSp modSp">
        <pc:chgData name="지성 이" userId="a6857b7e30e2026b" providerId="LiveId" clId="{F92C730F-9729-4061-895A-11F266E547AE}" dt="2020-03-08T00:49:48.287" v="201" actId="20577"/>
        <pc:sldMkLst>
          <pc:docMk/>
          <pc:sldMk cId="2908951818" sldId="270"/>
        </pc:sldMkLst>
        <pc:spChg chg="add mod">
          <ac:chgData name="지성 이" userId="a6857b7e30e2026b" providerId="LiveId" clId="{F92C730F-9729-4061-895A-11F266E547AE}" dt="2020-03-08T00:49:48.287" v="201" actId="20577"/>
          <ac:spMkLst>
            <pc:docMk/>
            <pc:sldMk cId="2908951818" sldId="270"/>
            <ac:spMk id="3" creationId="{D9106DDA-90E5-46A6-8F47-B8C7C2981DB1}"/>
          </ac:spMkLst>
        </pc:spChg>
      </pc:sldChg>
      <pc:sldChg chg="modSp">
        <pc:chgData name="지성 이" userId="a6857b7e30e2026b" providerId="LiveId" clId="{F92C730F-9729-4061-895A-11F266E547AE}" dt="2020-03-08T01:37:06.714" v="202" actId="207"/>
        <pc:sldMkLst>
          <pc:docMk/>
          <pc:sldMk cId="726925647" sldId="284"/>
        </pc:sldMkLst>
        <pc:spChg chg="mod">
          <ac:chgData name="지성 이" userId="a6857b7e30e2026b" providerId="LiveId" clId="{F92C730F-9729-4061-895A-11F266E547AE}" dt="2020-03-06T04:03:03.758" v="4" actId="20577"/>
          <ac:spMkLst>
            <pc:docMk/>
            <pc:sldMk cId="726925647" sldId="284"/>
            <ac:spMk id="4" creationId="{EA8A2EC5-2C1C-4EC8-9D8B-DF5EF665CF23}"/>
          </ac:spMkLst>
        </pc:spChg>
        <pc:spChg chg="mod">
          <ac:chgData name="지성 이" userId="a6857b7e30e2026b" providerId="LiveId" clId="{F92C730F-9729-4061-895A-11F266E547AE}" dt="2020-03-08T01:37:06.714" v="202" actId="207"/>
          <ac:spMkLst>
            <pc:docMk/>
            <pc:sldMk cId="726925647" sldId="284"/>
            <ac:spMk id="5" creationId="{8C65609D-D90D-4789-93DF-D5B1589567AA}"/>
          </ac:spMkLst>
        </pc:spChg>
      </pc:sldChg>
      <pc:sldChg chg="modSp add del">
        <pc:chgData name="지성 이" userId="a6857b7e30e2026b" providerId="LiveId" clId="{F92C730F-9729-4061-895A-11F266E547AE}" dt="2020-03-08T00:48:20.229" v="96"/>
        <pc:sldMkLst>
          <pc:docMk/>
          <pc:sldMk cId="4185773700" sldId="287"/>
        </pc:sldMkLst>
        <pc:spChg chg="mod">
          <ac:chgData name="지성 이" userId="a6857b7e30e2026b" providerId="LiveId" clId="{F92C730F-9729-4061-895A-11F266E547AE}" dt="2020-03-08T00:48:20.229" v="96"/>
          <ac:spMkLst>
            <pc:docMk/>
            <pc:sldMk cId="4185773700" sldId="287"/>
            <ac:spMk id="4" creationId="{EA8A2EC5-2C1C-4EC8-9D8B-DF5EF665CF23}"/>
          </ac:spMkLst>
        </pc:spChg>
      </pc:sldChg>
      <pc:sldChg chg="modSp">
        <pc:chgData name="지성 이" userId="a6857b7e30e2026b" providerId="LiveId" clId="{F92C730F-9729-4061-895A-11F266E547AE}" dt="2020-03-08T02:44:03.629" v="963" actId="20577"/>
        <pc:sldMkLst>
          <pc:docMk/>
          <pc:sldMk cId="2613562838" sldId="291"/>
        </pc:sldMkLst>
        <pc:spChg chg="mod">
          <ac:chgData name="지성 이" userId="a6857b7e30e2026b" providerId="LiveId" clId="{F92C730F-9729-4061-895A-11F266E547AE}" dt="2020-03-08T02:44:03.629" v="963" actId="20577"/>
          <ac:spMkLst>
            <pc:docMk/>
            <pc:sldMk cId="2613562838" sldId="291"/>
            <ac:spMk id="5" creationId="{3DA48EF6-A5B0-411C-AE25-89E67552C959}"/>
          </ac:spMkLst>
        </pc:spChg>
      </pc:sldChg>
      <pc:sldChg chg="modSp">
        <pc:chgData name="지성 이" userId="a6857b7e30e2026b" providerId="LiveId" clId="{F92C730F-9729-4061-895A-11F266E547AE}" dt="2020-03-06T04:02:59.857" v="2" actId="20577"/>
        <pc:sldMkLst>
          <pc:docMk/>
          <pc:sldMk cId="4134106880" sldId="293"/>
        </pc:sldMkLst>
        <pc:spChg chg="mod">
          <ac:chgData name="지성 이" userId="a6857b7e30e2026b" providerId="LiveId" clId="{F92C730F-9729-4061-895A-11F266E547AE}" dt="2020-03-06T04:02:59.857" v="2" actId="20577"/>
          <ac:spMkLst>
            <pc:docMk/>
            <pc:sldMk cId="4134106880" sldId="293"/>
            <ac:spMk id="4" creationId="{EA8A2EC5-2C1C-4EC8-9D8B-DF5EF665CF23}"/>
          </ac:spMkLst>
        </pc:spChg>
      </pc:sldChg>
      <pc:sldChg chg="modSp">
        <pc:chgData name="지성 이" userId="a6857b7e30e2026b" providerId="LiveId" clId="{F92C730F-9729-4061-895A-11F266E547AE}" dt="2020-03-08T02:19:47.096" v="524" actId="1076"/>
        <pc:sldMkLst>
          <pc:docMk/>
          <pc:sldMk cId="2863980755" sldId="298"/>
        </pc:sldMkLst>
        <pc:spChg chg="mod">
          <ac:chgData name="지성 이" userId="a6857b7e30e2026b" providerId="LiveId" clId="{F92C730F-9729-4061-895A-11F266E547AE}" dt="2020-03-08T02:19:41.426" v="522" actId="20577"/>
          <ac:spMkLst>
            <pc:docMk/>
            <pc:sldMk cId="2863980755" sldId="298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07.757" v="7" actId="20577"/>
          <ac:spMkLst>
            <pc:docMk/>
            <pc:sldMk cId="2863980755" sldId="298"/>
            <ac:spMk id="4" creationId="{EA8A2EC5-2C1C-4EC8-9D8B-DF5EF665CF23}"/>
          </ac:spMkLst>
        </pc:spChg>
        <pc:picChg chg="mod">
          <ac:chgData name="지성 이" userId="a6857b7e30e2026b" providerId="LiveId" clId="{F92C730F-9729-4061-895A-11F266E547AE}" dt="2020-03-08T02:19:47.096" v="524" actId="1076"/>
          <ac:picMkLst>
            <pc:docMk/>
            <pc:sldMk cId="2863980755" sldId="298"/>
            <ac:picMk id="3" creationId="{69E626EE-C032-4D8E-8CF1-1FC400F2F74A}"/>
          </ac:picMkLst>
        </pc:picChg>
      </pc:sldChg>
      <pc:sldChg chg="modSp">
        <pc:chgData name="지성 이" userId="a6857b7e30e2026b" providerId="LiveId" clId="{F92C730F-9729-4061-895A-11F266E547AE}" dt="2020-03-08T02:24:05.677" v="656" actId="207"/>
        <pc:sldMkLst>
          <pc:docMk/>
          <pc:sldMk cId="4078657039" sldId="299"/>
        </pc:sldMkLst>
        <pc:spChg chg="mod">
          <ac:chgData name="지성 이" userId="a6857b7e30e2026b" providerId="LiveId" clId="{F92C730F-9729-4061-895A-11F266E547AE}" dt="2020-03-08T02:24:05.677" v="656" actId="207"/>
          <ac:spMkLst>
            <pc:docMk/>
            <pc:sldMk cId="4078657039" sldId="299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11.876" v="10" actId="20577"/>
          <ac:spMkLst>
            <pc:docMk/>
            <pc:sldMk cId="4078657039" sldId="299"/>
            <ac:spMk id="4" creationId="{EA8A2EC5-2C1C-4EC8-9D8B-DF5EF665CF23}"/>
          </ac:spMkLst>
        </pc:spChg>
        <pc:picChg chg="mod">
          <ac:chgData name="지성 이" userId="a6857b7e30e2026b" providerId="LiveId" clId="{F92C730F-9729-4061-895A-11F266E547AE}" dt="2020-03-08T02:22:46.465" v="587" actId="1076"/>
          <ac:picMkLst>
            <pc:docMk/>
            <pc:sldMk cId="4078657039" sldId="299"/>
            <ac:picMk id="5" creationId="{7A766240-218B-41A0-9744-31535D7FF951}"/>
          </ac:picMkLst>
        </pc:picChg>
      </pc:sldChg>
      <pc:sldChg chg="modSp">
        <pc:chgData name="지성 이" userId="a6857b7e30e2026b" providerId="LiveId" clId="{F92C730F-9729-4061-895A-11F266E547AE}" dt="2020-03-08T02:28:43.885" v="942" actId="20577"/>
        <pc:sldMkLst>
          <pc:docMk/>
          <pc:sldMk cId="2646436375" sldId="300"/>
        </pc:sldMkLst>
        <pc:spChg chg="mod">
          <ac:chgData name="지성 이" userId="a6857b7e30e2026b" providerId="LiveId" clId="{F92C730F-9729-4061-895A-11F266E547AE}" dt="2020-03-08T02:28:43.885" v="942" actId="20577"/>
          <ac:spMkLst>
            <pc:docMk/>
            <pc:sldMk cId="2646436375" sldId="300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15.421" v="13" actId="20577"/>
          <ac:spMkLst>
            <pc:docMk/>
            <pc:sldMk cId="2646436375" sldId="300"/>
            <ac:spMk id="4" creationId="{EA8A2EC5-2C1C-4EC8-9D8B-DF5EF665CF23}"/>
          </ac:spMkLst>
        </pc:spChg>
        <pc:picChg chg="mod">
          <ac:chgData name="지성 이" userId="a6857b7e30e2026b" providerId="LiveId" clId="{F92C730F-9729-4061-895A-11F266E547AE}" dt="2020-03-08T02:27:58.671" v="796" actId="1076"/>
          <ac:picMkLst>
            <pc:docMk/>
            <pc:sldMk cId="2646436375" sldId="300"/>
            <ac:picMk id="3" creationId="{6F032BD2-F247-4BAE-A313-E660B9E22BC2}"/>
          </ac:picMkLst>
        </pc:picChg>
        <pc:picChg chg="mod">
          <ac:chgData name="지성 이" userId="a6857b7e30e2026b" providerId="LiveId" clId="{F92C730F-9729-4061-895A-11F266E547AE}" dt="2020-03-08T02:28:00.967" v="797" actId="1076"/>
          <ac:picMkLst>
            <pc:docMk/>
            <pc:sldMk cId="2646436375" sldId="300"/>
            <ac:picMk id="5122" creationId="{F432C337-DFF7-4157-B4B5-B4C51799123C}"/>
          </ac:picMkLst>
        </pc:picChg>
      </pc:sldChg>
      <pc:sldChg chg="delSp modSp">
        <pc:chgData name="지성 이" userId="a6857b7e30e2026b" providerId="LiveId" clId="{F92C730F-9729-4061-895A-11F266E547AE}" dt="2020-03-08T02:32:28.859" v="949" actId="1076"/>
        <pc:sldMkLst>
          <pc:docMk/>
          <pc:sldMk cId="3214140299" sldId="301"/>
        </pc:sldMkLst>
        <pc:spChg chg="mod">
          <ac:chgData name="지성 이" userId="a6857b7e30e2026b" providerId="LiveId" clId="{F92C730F-9729-4061-895A-11F266E547AE}" dt="2020-03-08T02:30:42.714" v="948" actId="1076"/>
          <ac:spMkLst>
            <pc:docMk/>
            <pc:sldMk cId="3214140299" sldId="301"/>
            <ac:spMk id="2" creationId="{4562525F-D99E-4327-B9EF-BF8869536D3D}"/>
          </ac:spMkLst>
        </pc:spChg>
        <pc:spChg chg="mod">
          <ac:chgData name="지성 이" userId="a6857b7e30e2026b" providerId="LiveId" clId="{F92C730F-9729-4061-895A-11F266E547AE}" dt="2020-03-06T04:03:21.907" v="24" actId="20577"/>
          <ac:spMkLst>
            <pc:docMk/>
            <pc:sldMk cId="3214140299" sldId="301"/>
            <ac:spMk id="4" creationId="{EA8A2EC5-2C1C-4EC8-9D8B-DF5EF665CF23}"/>
          </ac:spMkLst>
        </pc:spChg>
        <pc:picChg chg="del mod">
          <ac:chgData name="지성 이" userId="a6857b7e30e2026b" providerId="LiveId" clId="{F92C730F-9729-4061-895A-11F266E547AE}" dt="2020-03-08T02:29:35.839" v="944" actId="478"/>
          <ac:picMkLst>
            <pc:docMk/>
            <pc:sldMk cId="3214140299" sldId="301"/>
            <ac:picMk id="3" creationId="{6F032BD2-F247-4BAE-A313-E660B9E22BC2}"/>
          </ac:picMkLst>
        </pc:picChg>
        <pc:picChg chg="mod">
          <ac:chgData name="지성 이" userId="a6857b7e30e2026b" providerId="LiveId" clId="{F92C730F-9729-4061-895A-11F266E547AE}" dt="2020-03-08T02:32:28.859" v="949" actId="1076"/>
          <ac:picMkLst>
            <pc:docMk/>
            <pc:sldMk cId="3214140299" sldId="301"/>
            <ac:picMk id="8194" creationId="{3D6A6F95-5271-4847-8944-DF284105594F}"/>
          </ac:picMkLst>
        </pc:picChg>
      </pc:sldChg>
      <pc:sldChg chg="addSp delSp modSp add">
        <pc:chgData name="지성 이" userId="a6857b7e30e2026b" providerId="LiveId" clId="{F92C730F-9729-4061-895A-11F266E547AE}" dt="2020-03-06T20:20:34.144" v="72"/>
        <pc:sldMkLst>
          <pc:docMk/>
          <pc:sldMk cId="3597264133" sldId="302"/>
        </pc:sldMkLst>
        <pc:spChg chg="del">
          <ac:chgData name="지성 이" userId="a6857b7e30e2026b" providerId="LiveId" clId="{F92C730F-9729-4061-895A-11F266E547AE}" dt="2020-03-06T20:20:19.321" v="70" actId="478"/>
          <ac:spMkLst>
            <pc:docMk/>
            <pc:sldMk cId="3597264133" sldId="302"/>
            <ac:spMk id="2" creationId="{DD3E96D6-6054-47D2-99A9-5550A4596AF5}"/>
          </ac:spMkLst>
        </pc:spChg>
        <pc:spChg chg="mod">
          <ac:chgData name="지성 이" userId="a6857b7e30e2026b" providerId="LiveId" clId="{F92C730F-9729-4061-895A-11F266E547AE}" dt="2020-03-06T20:20:16.017" v="69"/>
          <ac:spMkLst>
            <pc:docMk/>
            <pc:sldMk cId="3597264133" sldId="302"/>
            <ac:spMk id="4" creationId="{EA8A2EC5-2C1C-4EC8-9D8B-DF5EF665CF23}"/>
          </ac:spMkLst>
        </pc:spChg>
        <pc:graphicFrameChg chg="add">
          <ac:chgData name="지성 이" userId="a6857b7e30e2026b" providerId="LiveId" clId="{F92C730F-9729-4061-895A-11F266E547AE}" dt="2020-03-06T20:20:34.144" v="72"/>
          <ac:graphicFrameMkLst>
            <pc:docMk/>
            <pc:sldMk cId="3597264133" sldId="302"/>
            <ac:graphicFrameMk id="6" creationId="{6C3DA404-E993-41FB-AAE9-8C65A0B0BD06}"/>
          </ac:graphicFrameMkLst>
        </pc:graphicFrameChg>
        <pc:picChg chg="del">
          <ac:chgData name="지성 이" userId="a6857b7e30e2026b" providerId="LiveId" clId="{F92C730F-9729-4061-895A-11F266E547AE}" dt="2020-03-06T20:20:33.690" v="71" actId="478"/>
          <ac:picMkLst>
            <pc:docMk/>
            <pc:sldMk cId="3597264133" sldId="302"/>
            <ac:picMk id="2050" creationId="{772770DB-AE99-41E8-8E42-DD8D142D3201}"/>
          </ac:picMkLst>
        </pc:picChg>
      </pc:sldChg>
    </pc:docChg>
  </pc:docChgLst>
  <pc:docChgLst>
    <pc:chgData name="지성 이" userId="a6857b7e30e2026b" providerId="LiveId" clId="{3968CCE6-CD61-47B4-817E-6C507339A424}"/>
    <pc:docChg chg="undo custSel addSld modSld">
      <pc:chgData name="지성 이" userId="a6857b7e30e2026b" providerId="LiveId" clId="{3968CCE6-CD61-47B4-817E-6C507339A424}" dt="2021-03-20T00:31:44.062" v="20" actId="1076"/>
      <pc:docMkLst>
        <pc:docMk/>
      </pc:docMkLst>
      <pc:sldChg chg="modSp mod">
        <pc:chgData name="지성 이" userId="a6857b7e30e2026b" providerId="LiveId" clId="{3968CCE6-CD61-47B4-817E-6C507339A424}" dt="2021-03-20T00:30:25.925" v="15" actId="20577"/>
        <pc:sldMkLst>
          <pc:docMk/>
          <pc:sldMk cId="2908951818" sldId="270"/>
        </pc:sldMkLst>
        <pc:spChg chg="mod">
          <ac:chgData name="지성 이" userId="a6857b7e30e2026b" providerId="LiveId" clId="{3968CCE6-CD61-47B4-817E-6C507339A424}" dt="2021-03-20T00:30:25.925" v="15" actId="20577"/>
          <ac:spMkLst>
            <pc:docMk/>
            <pc:sldMk cId="2908951818" sldId="270"/>
            <ac:spMk id="2" creationId="{81D40CC1-7221-48BD-8498-CE8EF0E8609F}"/>
          </ac:spMkLst>
        </pc:spChg>
      </pc:sldChg>
      <pc:sldChg chg="addSp delSp modSp new mod">
        <pc:chgData name="지성 이" userId="a6857b7e30e2026b" providerId="LiveId" clId="{3968CCE6-CD61-47B4-817E-6C507339A424}" dt="2021-03-20T00:31:44.062" v="20" actId="1076"/>
        <pc:sldMkLst>
          <pc:docMk/>
          <pc:sldMk cId="2953535439" sldId="311"/>
        </pc:sldMkLst>
        <pc:spChg chg="del">
          <ac:chgData name="지성 이" userId="a6857b7e30e2026b" providerId="LiveId" clId="{3968CCE6-CD61-47B4-817E-6C507339A424}" dt="2021-03-20T00:31:39.528" v="17" actId="478"/>
          <ac:spMkLst>
            <pc:docMk/>
            <pc:sldMk cId="2953535439" sldId="311"/>
            <ac:spMk id="2" creationId="{A586A16C-CD1B-4F8A-9E54-0AA769780F7D}"/>
          </ac:spMkLst>
        </pc:spChg>
        <pc:spChg chg="del">
          <ac:chgData name="지성 이" userId="a6857b7e30e2026b" providerId="LiveId" clId="{3968CCE6-CD61-47B4-817E-6C507339A424}" dt="2021-03-20T00:31:40.883" v="18" actId="478"/>
          <ac:spMkLst>
            <pc:docMk/>
            <pc:sldMk cId="2953535439" sldId="311"/>
            <ac:spMk id="3" creationId="{83B9683D-E3FA-4E13-B120-9688CF3819AF}"/>
          </ac:spMkLst>
        </pc:spChg>
        <pc:spChg chg="add mod">
          <ac:chgData name="지성 이" userId="a6857b7e30e2026b" providerId="LiveId" clId="{3968CCE6-CD61-47B4-817E-6C507339A424}" dt="2021-03-20T00:31:44.062" v="20" actId="1076"/>
          <ac:spMkLst>
            <pc:docMk/>
            <pc:sldMk cId="2953535439" sldId="311"/>
            <ac:spMk id="5" creationId="{2DCD62DB-19D6-4F45-8796-2F93D1E96EED}"/>
          </ac:spMkLst>
        </pc:spChg>
      </pc:sldChg>
    </pc:docChg>
  </pc:docChgLst>
  <pc:docChgLst>
    <pc:chgData name="지성 이" userId="a6857b7e30e2026b" providerId="LiveId" clId="{F894FE8D-CC27-4919-9976-BC6F982E8C8A}"/>
    <pc:docChg chg="modSld">
      <pc:chgData name="지성 이" userId="a6857b7e30e2026b" providerId="LiveId" clId="{F894FE8D-CC27-4919-9976-BC6F982E8C8A}" dt="2020-05-09T14:15:39.027" v="3" actId="20577"/>
      <pc:docMkLst>
        <pc:docMk/>
      </pc:docMkLst>
      <pc:sldChg chg="modSp">
        <pc:chgData name="지성 이" userId="a6857b7e30e2026b" providerId="LiveId" clId="{F894FE8D-CC27-4919-9976-BC6F982E8C8A}" dt="2020-05-09T14:15:39.027" v="3" actId="20577"/>
        <pc:sldMkLst>
          <pc:docMk/>
          <pc:sldMk cId="3799686119" sldId="304"/>
        </pc:sldMkLst>
        <pc:spChg chg="mod">
          <ac:chgData name="지성 이" userId="a6857b7e30e2026b" providerId="LiveId" clId="{F894FE8D-CC27-4919-9976-BC6F982E8C8A}" dt="2020-05-09T14:15:39.027" v="3" actId="20577"/>
          <ac:spMkLst>
            <pc:docMk/>
            <pc:sldMk cId="3799686119" sldId="304"/>
            <ac:spMk id="4" creationId="{EA8A2EC5-2C1C-4EC8-9D8B-DF5EF665CF23}"/>
          </ac:spMkLst>
        </pc:spChg>
      </pc:sldChg>
    </pc:docChg>
  </pc:docChgLst>
  <pc:docChgLst>
    <pc:chgData name="지성 이" userId="a6857b7e30e2026b" providerId="LiveId" clId="{676DE9EA-B342-4934-B506-494D54C39D6C}"/>
    <pc:docChg chg="undo custSel addSld delSld modSld">
      <pc:chgData name="지성 이" userId="a6857b7e30e2026b" providerId="LiveId" clId="{676DE9EA-B342-4934-B506-494D54C39D6C}" dt="2020-02-26T06:43:55.324" v="899" actId="114"/>
      <pc:docMkLst>
        <pc:docMk/>
      </pc:docMkLst>
      <pc:sldChg chg="modSp">
        <pc:chgData name="지성 이" userId="a6857b7e30e2026b" providerId="LiveId" clId="{676DE9EA-B342-4934-B506-494D54C39D6C}" dt="2020-02-26T06:04:27.911" v="11" actId="14100"/>
        <pc:sldMkLst>
          <pc:docMk/>
          <pc:sldMk cId="2908951818" sldId="270"/>
        </pc:sldMkLst>
        <pc:spChg chg="mod">
          <ac:chgData name="지성 이" userId="a6857b7e30e2026b" providerId="LiveId" clId="{676DE9EA-B342-4934-B506-494D54C39D6C}" dt="2020-02-26T06:04:27.911" v="11" actId="14100"/>
          <ac:spMkLst>
            <pc:docMk/>
            <pc:sldMk cId="2908951818" sldId="270"/>
            <ac:spMk id="12" creationId="{993A8231-E7D6-4E55-9F5D-209D12191B23}"/>
          </ac:spMkLst>
        </pc:spChg>
      </pc:sldChg>
      <pc:sldChg chg="addSp delSp modSp">
        <pc:chgData name="지성 이" userId="a6857b7e30e2026b" providerId="LiveId" clId="{676DE9EA-B342-4934-B506-494D54C39D6C}" dt="2020-02-26T06:42:01.906" v="830" actId="478"/>
        <pc:sldMkLst>
          <pc:docMk/>
          <pc:sldMk cId="2544294865" sldId="274"/>
        </pc:sldMkLst>
        <pc:spChg chg="add del mod">
          <ac:chgData name="지성 이" userId="a6857b7e30e2026b" providerId="LiveId" clId="{676DE9EA-B342-4934-B506-494D54C39D6C}" dt="2020-02-26T06:42:01.906" v="830" actId="478"/>
          <ac:spMkLst>
            <pc:docMk/>
            <pc:sldMk cId="2544294865" sldId="274"/>
            <ac:spMk id="2" creationId="{F23552B3-50C7-42A3-8639-E7215545A96B}"/>
          </ac:spMkLst>
        </pc:spChg>
        <pc:spChg chg="add del mod">
          <ac:chgData name="지성 이" userId="a6857b7e30e2026b" providerId="LiveId" clId="{676DE9EA-B342-4934-B506-494D54C39D6C}" dt="2020-02-26T06:05:54.609" v="16" actId="478"/>
          <ac:spMkLst>
            <pc:docMk/>
            <pc:sldMk cId="2544294865" sldId="274"/>
            <ac:spMk id="5" creationId="{8A0577E9-59BD-4C05-8790-2D078B242388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3" creationId="{14FB92AC-5A6E-46D9-B603-4C49C9AC17A0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4" creationId="{B1D2ECA1-568B-4B77-A368-DF181E4E0031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6" creationId="{850AB80E-A7A6-4603-AC59-F2AE8407C8B5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7" creationId="{B7C9D543-9C84-4903-9BA4-A2BD561D6033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8" creationId="{B911CC44-E305-4C10-9DBE-40CD6F54F0B1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19" creationId="{1BFBE085-7129-4978-8AF2-2A3728C6930A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0" creationId="{4CC04F02-8BE9-4C74-B01D-99ED56C450B3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1" creationId="{8D32D5DC-0394-4B82-8EC8-7A6A8A6FB3BC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2" creationId="{374F97AF-C0FB-48A1-8FAA-9D08CC19A681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3" creationId="{47273F4F-701A-4EEE-BD61-01D013EB1874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4" creationId="{E016459C-3C9D-4109-A778-74F037280C9E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6" creationId="{51AE4C00-7415-4222-A2A7-F38CC9FDCC05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27" creationId="{3CAE7B8B-5C8F-41EE-9CAF-05F128DA449B}"/>
          </ac:spMkLst>
        </pc:spChg>
        <pc:spChg chg="del">
          <ac:chgData name="지성 이" userId="a6857b7e30e2026b" providerId="LiveId" clId="{676DE9EA-B342-4934-B506-494D54C39D6C}" dt="2020-02-26T06:05:35.908" v="12" actId="478"/>
          <ac:spMkLst>
            <pc:docMk/>
            <pc:sldMk cId="2544294865" sldId="274"/>
            <ac:spMk id="34" creationId="{4E189A49-90FF-4F7C-84E2-ECACD9C79C86}"/>
          </ac:spMkLst>
        </pc:spChg>
        <pc:spChg chg="mod">
          <ac:chgData name="지성 이" userId="a6857b7e30e2026b" providerId="LiveId" clId="{676DE9EA-B342-4934-B506-494D54C39D6C}" dt="2020-02-26T06:08:11.130" v="138" actId="20577"/>
          <ac:spMkLst>
            <pc:docMk/>
            <pc:sldMk cId="2544294865" sldId="274"/>
            <ac:spMk id="36" creationId="{CD0B4F50-DB58-442C-B1E5-27065FA17AC4}"/>
          </ac:spMkLst>
        </pc:spChg>
        <pc:spChg chg="mod">
          <ac:chgData name="지성 이" userId="a6857b7e30e2026b" providerId="LiveId" clId="{676DE9EA-B342-4934-B506-494D54C39D6C}" dt="2020-02-26T06:09:01.339" v="306" actId="120"/>
          <ac:spMkLst>
            <pc:docMk/>
            <pc:sldMk cId="2544294865" sldId="274"/>
            <ac:spMk id="37" creationId="{706D2685-62EF-4E0D-BAAD-4BD124AAB6A2}"/>
          </ac:spMkLst>
        </pc:spChg>
        <pc:spChg chg="mod">
          <ac:chgData name="지성 이" userId="a6857b7e30e2026b" providerId="LiveId" clId="{676DE9EA-B342-4934-B506-494D54C39D6C}" dt="2020-02-26T06:10:10.697" v="594" actId="120"/>
          <ac:spMkLst>
            <pc:docMk/>
            <pc:sldMk cId="2544294865" sldId="274"/>
            <ac:spMk id="38" creationId="{E4EBC962-A708-4451-B570-41F2FD002AE7}"/>
          </ac:spMkLst>
        </pc:spChg>
        <pc:spChg chg="mod">
          <ac:chgData name="지성 이" userId="a6857b7e30e2026b" providerId="LiveId" clId="{676DE9EA-B342-4934-B506-494D54C39D6C}" dt="2020-02-26T06:10:07.767" v="593" actId="120"/>
          <ac:spMkLst>
            <pc:docMk/>
            <pc:sldMk cId="2544294865" sldId="274"/>
            <ac:spMk id="39" creationId="{9AD8B054-1908-47CB-A3AE-AF6B6DD49327}"/>
          </ac:spMkLst>
        </pc:spChg>
        <pc:spChg chg="mod topLvl">
          <ac:chgData name="지성 이" userId="a6857b7e30e2026b" providerId="LiveId" clId="{676DE9EA-B342-4934-B506-494D54C39D6C}" dt="2020-02-26T06:12:59.847" v="649" actId="165"/>
          <ac:spMkLst>
            <pc:docMk/>
            <pc:sldMk cId="2544294865" sldId="274"/>
            <ac:spMk id="41" creationId="{D9CF1B85-A288-4DCE-8743-EDE3409985B2}"/>
          </ac:spMkLst>
        </pc:spChg>
        <pc:spChg chg="del mod topLvl">
          <ac:chgData name="지성 이" userId="a6857b7e30e2026b" providerId="LiveId" clId="{676DE9EA-B342-4934-B506-494D54C39D6C}" dt="2020-02-26T06:13:01.200" v="650" actId="478"/>
          <ac:spMkLst>
            <pc:docMk/>
            <pc:sldMk cId="2544294865" sldId="274"/>
            <ac:spMk id="42" creationId="{51A82C69-F99C-45E3-961D-26F5F9B19951}"/>
          </ac:spMkLst>
        </pc:spChg>
        <pc:spChg chg="del mod topLvl">
          <ac:chgData name="지성 이" userId="a6857b7e30e2026b" providerId="LiveId" clId="{676DE9EA-B342-4934-B506-494D54C39D6C}" dt="2020-02-26T06:13:01.601" v="651" actId="478"/>
          <ac:spMkLst>
            <pc:docMk/>
            <pc:sldMk cId="2544294865" sldId="274"/>
            <ac:spMk id="43" creationId="{1C99671A-9F4C-4BBE-B28D-181E63F72EB5}"/>
          </ac:spMkLst>
        </pc:spChg>
        <pc:spChg chg="del mod topLvl">
          <ac:chgData name="지성 이" userId="a6857b7e30e2026b" providerId="LiveId" clId="{676DE9EA-B342-4934-B506-494D54C39D6C}" dt="2020-02-26T06:13:02.169" v="652" actId="478"/>
          <ac:spMkLst>
            <pc:docMk/>
            <pc:sldMk cId="2544294865" sldId="274"/>
            <ac:spMk id="44" creationId="{49D692C5-F903-4679-A822-CE04A4E154DC}"/>
          </ac:spMkLst>
        </pc:spChg>
        <pc:spChg chg="add">
          <ac:chgData name="지성 이" userId="a6857b7e30e2026b" providerId="LiveId" clId="{676DE9EA-B342-4934-B506-494D54C39D6C}" dt="2020-02-26T06:06:09.663" v="19"/>
          <ac:spMkLst>
            <pc:docMk/>
            <pc:sldMk cId="2544294865" sldId="274"/>
            <ac:spMk id="45" creationId="{522C5ACB-6751-41EC-8ADD-317737B1C345}"/>
          </ac:spMkLst>
        </pc:spChg>
        <pc:spChg chg="add">
          <ac:chgData name="지성 이" userId="a6857b7e30e2026b" providerId="LiveId" clId="{676DE9EA-B342-4934-B506-494D54C39D6C}" dt="2020-02-26T06:06:14.163" v="20"/>
          <ac:spMkLst>
            <pc:docMk/>
            <pc:sldMk cId="2544294865" sldId="274"/>
            <ac:spMk id="46" creationId="{FBB118B4-48DF-44FB-9A01-1DD6B83915A3}"/>
          </ac:spMkLst>
        </pc:spChg>
        <pc:grpChg chg="del">
          <ac:chgData name="지성 이" userId="a6857b7e30e2026b" providerId="LiveId" clId="{676DE9EA-B342-4934-B506-494D54C39D6C}" dt="2020-02-26T06:05:35.908" v="12" actId="478"/>
          <ac:grpSpMkLst>
            <pc:docMk/>
            <pc:sldMk cId="2544294865" sldId="274"/>
            <ac:grpSpMk id="3" creationId="{B3070E3D-BB7F-4C46-9ACF-299B38774D7A}"/>
          </ac:grpSpMkLst>
        </pc:grpChg>
        <pc:grpChg chg="del">
          <ac:chgData name="지성 이" userId="a6857b7e30e2026b" providerId="LiveId" clId="{676DE9EA-B342-4934-B506-494D54C39D6C}" dt="2020-02-26T06:05:35.908" v="12" actId="478"/>
          <ac:grpSpMkLst>
            <pc:docMk/>
            <pc:sldMk cId="2544294865" sldId="274"/>
            <ac:grpSpMk id="29" creationId="{E999FA4E-C57D-49A2-A722-5EC34FA7A811}"/>
          </ac:grpSpMkLst>
        </pc:grpChg>
        <pc:grpChg chg="add mod ord">
          <ac:chgData name="지성 이" userId="a6857b7e30e2026b" providerId="LiveId" clId="{676DE9EA-B342-4934-B506-494D54C39D6C}" dt="2020-02-26T06:06:48.101" v="26" actId="167"/>
          <ac:grpSpMkLst>
            <pc:docMk/>
            <pc:sldMk cId="2544294865" sldId="274"/>
            <ac:grpSpMk id="35" creationId="{DD49E07A-C213-43CD-83A5-0E3A40137BA8}"/>
          </ac:grpSpMkLst>
        </pc:grpChg>
        <pc:grpChg chg="add del mod">
          <ac:chgData name="지성 이" userId="a6857b7e30e2026b" providerId="LiveId" clId="{676DE9EA-B342-4934-B506-494D54C39D6C}" dt="2020-02-26T06:12:59.847" v="649" actId="165"/>
          <ac:grpSpMkLst>
            <pc:docMk/>
            <pc:sldMk cId="2544294865" sldId="274"/>
            <ac:grpSpMk id="40" creationId="{977898EC-4E4B-49D3-ACD6-EDFD236DCD85}"/>
          </ac:grpSpMkLst>
        </pc:grpChg>
      </pc:sldChg>
      <pc:sldChg chg="addSp delSp modSp add">
        <pc:chgData name="지성 이" userId="a6857b7e30e2026b" providerId="LiveId" clId="{676DE9EA-B342-4934-B506-494D54C39D6C}" dt="2020-02-26T06:43:55.324" v="899" actId="114"/>
        <pc:sldMkLst>
          <pc:docMk/>
          <pc:sldMk cId="2333303095" sldId="275"/>
        </pc:sldMkLst>
        <pc:spChg chg="mod ord">
          <ac:chgData name="지성 이" userId="a6857b7e30e2026b" providerId="LiveId" clId="{676DE9EA-B342-4934-B506-494D54C39D6C}" dt="2020-02-26T06:43:55.324" v="899" actId="114"/>
          <ac:spMkLst>
            <pc:docMk/>
            <pc:sldMk cId="2333303095" sldId="275"/>
            <ac:spMk id="2" creationId="{F23552B3-50C7-42A3-8639-E7215545A96B}"/>
          </ac:spMkLst>
        </pc:spChg>
        <pc:spChg chg="del">
          <ac:chgData name="지성 이" userId="a6857b7e30e2026b" providerId="LiveId" clId="{676DE9EA-B342-4934-B506-494D54C39D6C}" dt="2020-02-26T06:12:33.488" v="643" actId="478"/>
          <ac:spMkLst>
            <pc:docMk/>
            <pc:sldMk cId="2333303095" sldId="275"/>
            <ac:spMk id="37" creationId="{706D2685-62EF-4E0D-BAAD-4BD124AAB6A2}"/>
          </ac:spMkLst>
        </pc:spChg>
        <pc:spChg chg="mod topLvl">
          <ac:chgData name="지성 이" userId="a6857b7e30e2026b" providerId="LiveId" clId="{676DE9EA-B342-4934-B506-494D54C39D6C}" dt="2020-02-26T06:12:52.270" v="645" actId="165"/>
          <ac:spMkLst>
            <pc:docMk/>
            <pc:sldMk cId="2333303095" sldId="275"/>
            <ac:spMk id="41" creationId="{D9CF1B85-A288-4DCE-8743-EDE3409985B2}"/>
          </ac:spMkLst>
        </pc:spChg>
        <pc:spChg chg="del mod topLvl">
          <ac:chgData name="지성 이" userId="a6857b7e30e2026b" providerId="LiveId" clId="{676DE9EA-B342-4934-B506-494D54C39D6C}" dt="2020-02-26T06:12:53.768" v="646" actId="478"/>
          <ac:spMkLst>
            <pc:docMk/>
            <pc:sldMk cId="2333303095" sldId="275"/>
            <ac:spMk id="42" creationId="{51A82C69-F99C-45E3-961D-26F5F9B19951}"/>
          </ac:spMkLst>
        </pc:spChg>
        <pc:spChg chg="del mod topLvl">
          <ac:chgData name="지성 이" userId="a6857b7e30e2026b" providerId="LiveId" clId="{676DE9EA-B342-4934-B506-494D54C39D6C}" dt="2020-02-26T06:12:54.450" v="647" actId="478"/>
          <ac:spMkLst>
            <pc:docMk/>
            <pc:sldMk cId="2333303095" sldId="275"/>
            <ac:spMk id="43" creationId="{1C99671A-9F4C-4BBE-B28D-181E63F72EB5}"/>
          </ac:spMkLst>
        </pc:spChg>
        <pc:spChg chg="del mod topLvl">
          <ac:chgData name="지성 이" userId="a6857b7e30e2026b" providerId="LiveId" clId="{676DE9EA-B342-4934-B506-494D54C39D6C}" dt="2020-02-26T06:12:55.018" v="648" actId="478"/>
          <ac:spMkLst>
            <pc:docMk/>
            <pc:sldMk cId="2333303095" sldId="275"/>
            <ac:spMk id="44" creationId="{49D692C5-F903-4679-A822-CE04A4E154DC}"/>
          </ac:spMkLst>
        </pc:spChg>
        <pc:spChg chg="mod">
          <ac:chgData name="지성 이" userId="a6857b7e30e2026b" providerId="LiveId" clId="{676DE9EA-B342-4934-B506-494D54C39D6C}" dt="2020-02-26T06:12:09.331" v="601" actId="20577"/>
          <ac:spMkLst>
            <pc:docMk/>
            <pc:sldMk cId="2333303095" sldId="275"/>
            <ac:spMk id="45" creationId="{522C5ACB-6751-41EC-8ADD-317737B1C345}"/>
          </ac:spMkLst>
        </pc:spChg>
        <pc:spChg chg="mod">
          <ac:chgData name="지성 이" userId="a6857b7e30e2026b" providerId="LiveId" clId="{676DE9EA-B342-4934-B506-494D54C39D6C}" dt="2020-02-26T06:12:19.314" v="642"/>
          <ac:spMkLst>
            <pc:docMk/>
            <pc:sldMk cId="2333303095" sldId="275"/>
            <ac:spMk id="46" creationId="{FBB118B4-48DF-44FB-9A01-1DD6B83915A3}"/>
          </ac:spMkLst>
        </pc:spChg>
        <pc:grpChg chg="del">
          <ac:chgData name="지성 이" userId="a6857b7e30e2026b" providerId="LiveId" clId="{676DE9EA-B342-4934-B506-494D54C39D6C}" dt="2020-02-26T06:12:34.586" v="644" actId="478"/>
          <ac:grpSpMkLst>
            <pc:docMk/>
            <pc:sldMk cId="2333303095" sldId="275"/>
            <ac:grpSpMk id="35" creationId="{DD49E07A-C213-43CD-83A5-0E3A40137BA8}"/>
          </ac:grpSpMkLst>
        </pc:grpChg>
        <pc:grpChg chg="del">
          <ac:chgData name="지성 이" userId="a6857b7e30e2026b" providerId="LiveId" clId="{676DE9EA-B342-4934-B506-494D54C39D6C}" dt="2020-02-26T06:12:52.270" v="645" actId="165"/>
          <ac:grpSpMkLst>
            <pc:docMk/>
            <pc:sldMk cId="2333303095" sldId="275"/>
            <ac:grpSpMk id="40" creationId="{977898EC-4E4B-49D3-ACD6-EDFD236DCD85}"/>
          </ac:grpSpMkLst>
        </pc:grpChg>
        <pc:picChg chg="add mod">
          <ac:chgData name="지성 이" userId="a6857b7e30e2026b" providerId="LiveId" clId="{676DE9EA-B342-4934-B506-494D54C39D6C}" dt="2020-02-26T06:43:35.523" v="897" actId="14100"/>
          <ac:picMkLst>
            <pc:docMk/>
            <pc:sldMk cId="2333303095" sldId="275"/>
            <ac:picMk id="5" creationId="{DFE57CE3-A9F3-4944-BD84-10FE38EAC780}"/>
          </ac:picMkLst>
        </pc:picChg>
      </pc:sldChg>
      <pc:sldChg chg="del">
        <pc:chgData name="지성 이" userId="a6857b7e30e2026b" providerId="LiveId" clId="{676DE9EA-B342-4934-B506-494D54C39D6C}" dt="2020-02-26T06:07:05.260" v="31" actId="2696"/>
        <pc:sldMkLst>
          <pc:docMk/>
          <pc:sldMk cId="3504338976" sldId="275"/>
        </pc:sldMkLst>
      </pc:sldChg>
      <pc:sldChg chg="del">
        <pc:chgData name="지성 이" userId="a6857b7e30e2026b" providerId="LiveId" clId="{676DE9EA-B342-4934-B506-494D54C39D6C}" dt="2020-02-26T06:07:05.316" v="32" actId="2696"/>
        <pc:sldMkLst>
          <pc:docMk/>
          <pc:sldMk cId="876717421" sldId="276"/>
        </pc:sldMkLst>
      </pc:sldChg>
      <pc:sldChg chg="addSp delSp modSp add">
        <pc:chgData name="지성 이" userId="a6857b7e30e2026b" providerId="LiveId" clId="{676DE9EA-B342-4934-B506-494D54C39D6C}" dt="2020-02-26T06:43:23.163" v="894" actId="14100"/>
        <pc:sldMkLst>
          <pc:docMk/>
          <pc:sldMk cId="2905298024" sldId="276"/>
        </pc:sldMkLst>
        <pc:spChg chg="del">
          <ac:chgData name="지성 이" userId="a6857b7e30e2026b" providerId="LiveId" clId="{676DE9EA-B342-4934-B506-494D54C39D6C}" dt="2020-02-26T06:42:22.137" v="858" actId="478"/>
          <ac:spMkLst>
            <pc:docMk/>
            <pc:sldMk cId="2905298024" sldId="276"/>
            <ac:spMk id="2" creationId="{F23552B3-50C7-42A3-8639-E7215545A96B}"/>
          </ac:spMkLst>
        </pc:spChg>
        <pc:spChg chg="mod topLvl">
          <ac:chgData name="지성 이" userId="a6857b7e30e2026b" providerId="LiveId" clId="{676DE9EA-B342-4934-B506-494D54C39D6C}" dt="2020-02-26T06:43:23.163" v="894" actId="14100"/>
          <ac:spMkLst>
            <pc:docMk/>
            <pc:sldMk cId="2905298024" sldId="276"/>
            <ac:spMk id="9" creationId="{99F61F21-F5BA-4C2C-8611-209C9B04C0CB}"/>
          </ac:spMkLst>
        </pc:spChg>
        <pc:spChg chg="del mod topLvl">
          <ac:chgData name="지성 이" userId="a6857b7e30e2026b" providerId="LiveId" clId="{676DE9EA-B342-4934-B506-494D54C39D6C}" dt="2020-02-26T06:43:16.007" v="891" actId="478"/>
          <ac:spMkLst>
            <pc:docMk/>
            <pc:sldMk cId="2905298024" sldId="276"/>
            <ac:spMk id="10" creationId="{9DEFF977-198E-4EBB-8183-A34F0FF77B4A}"/>
          </ac:spMkLst>
        </pc:spChg>
        <pc:spChg chg="del mod topLvl">
          <ac:chgData name="지성 이" userId="a6857b7e30e2026b" providerId="LiveId" clId="{676DE9EA-B342-4934-B506-494D54C39D6C}" dt="2020-02-26T06:43:16.460" v="892" actId="478"/>
          <ac:spMkLst>
            <pc:docMk/>
            <pc:sldMk cId="2905298024" sldId="276"/>
            <ac:spMk id="11" creationId="{0D6E1C28-DD38-498D-9D22-ABEE169D0676}"/>
          </ac:spMkLst>
        </pc:spChg>
        <pc:spChg chg="del mod topLvl">
          <ac:chgData name="지성 이" userId="a6857b7e30e2026b" providerId="LiveId" clId="{676DE9EA-B342-4934-B506-494D54C39D6C}" dt="2020-02-26T06:43:16.946" v="893" actId="478"/>
          <ac:spMkLst>
            <pc:docMk/>
            <pc:sldMk cId="2905298024" sldId="276"/>
            <ac:spMk id="12" creationId="{6917674D-28E4-4572-8DF5-1254855A1B79}"/>
          </ac:spMkLst>
        </pc:spChg>
        <pc:spChg chg="mod">
          <ac:chgData name="지성 이" userId="a6857b7e30e2026b" providerId="LiveId" clId="{676DE9EA-B342-4934-B506-494D54C39D6C}" dt="2020-02-26T06:42:10.161" v="833" actId="20577"/>
          <ac:spMkLst>
            <pc:docMk/>
            <pc:sldMk cId="2905298024" sldId="276"/>
            <ac:spMk id="45" creationId="{522C5ACB-6751-41EC-8ADD-317737B1C345}"/>
          </ac:spMkLst>
        </pc:spChg>
        <pc:spChg chg="mod">
          <ac:chgData name="지성 이" userId="a6857b7e30e2026b" providerId="LiveId" clId="{676DE9EA-B342-4934-B506-494D54C39D6C}" dt="2020-02-26T06:42:50.020" v="882" actId="20577"/>
          <ac:spMkLst>
            <pc:docMk/>
            <pc:sldMk cId="2905298024" sldId="276"/>
            <ac:spMk id="46" creationId="{FBB118B4-48DF-44FB-9A01-1DD6B83915A3}"/>
          </ac:spMkLst>
        </pc:spChg>
        <pc:grpChg chg="add del">
          <ac:chgData name="지성 이" userId="a6857b7e30e2026b" providerId="LiveId" clId="{676DE9EA-B342-4934-B506-494D54C39D6C}" dt="2020-02-26T06:43:12.872" v="890" actId="165"/>
          <ac:grpSpMkLst>
            <pc:docMk/>
            <pc:sldMk cId="2905298024" sldId="276"/>
            <ac:grpSpMk id="8" creationId="{DFF27EAD-FA31-4073-8B3E-BAD646EEDDD5}"/>
          </ac:grpSpMkLst>
        </pc:grpChg>
        <pc:picChg chg="del">
          <ac:chgData name="지성 이" userId="a6857b7e30e2026b" providerId="LiveId" clId="{676DE9EA-B342-4934-B506-494D54C39D6C}" dt="2020-02-26T06:42:19.032" v="857" actId="478"/>
          <ac:picMkLst>
            <pc:docMk/>
            <pc:sldMk cId="2905298024" sldId="276"/>
            <ac:picMk id="5" creationId="{DFE57CE3-A9F3-4944-BD84-10FE38EAC780}"/>
          </ac:picMkLst>
        </pc:picChg>
      </pc:sldChg>
      <pc:sldChg chg="addSp modSp add">
        <pc:chgData name="지성 이" userId="a6857b7e30e2026b" providerId="LiveId" clId="{676DE9EA-B342-4934-B506-494D54C39D6C}" dt="2020-02-26T06:43:25.206" v="895"/>
        <pc:sldMkLst>
          <pc:docMk/>
          <pc:sldMk cId="1063807698" sldId="277"/>
        </pc:sldMkLst>
        <pc:spChg chg="add">
          <ac:chgData name="지성 이" userId="a6857b7e30e2026b" providerId="LiveId" clId="{676DE9EA-B342-4934-B506-494D54C39D6C}" dt="2020-02-26T06:43:25.206" v="895"/>
          <ac:spMkLst>
            <pc:docMk/>
            <pc:sldMk cId="1063807698" sldId="277"/>
            <ac:spMk id="6" creationId="{5CBC1860-4074-4F90-9ADC-086876A876EE}"/>
          </ac:spMkLst>
        </pc:spChg>
        <pc:spChg chg="mod">
          <ac:chgData name="지성 이" userId="a6857b7e30e2026b" providerId="LiveId" clId="{676DE9EA-B342-4934-B506-494D54C39D6C}" dt="2020-02-26T06:42:57.481" v="886" actId="20577"/>
          <ac:spMkLst>
            <pc:docMk/>
            <pc:sldMk cId="1063807698" sldId="277"/>
            <ac:spMk id="46" creationId="{FBB118B4-48DF-44FB-9A01-1DD6B83915A3}"/>
          </ac:spMkLst>
        </pc:spChg>
      </pc:sldChg>
      <pc:sldChg chg="del">
        <pc:chgData name="지성 이" userId="a6857b7e30e2026b" providerId="LiveId" clId="{676DE9EA-B342-4934-B506-494D54C39D6C}" dt="2020-02-26T06:07:05.338" v="33" actId="2696"/>
        <pc:sldMkLst>
          <pc:docMk/>
          <pc:sldMk cId="2312747519" sldId="277"/>
        </pc:sldMkLst>
      </pc:sldChg>
      <pc:sldChg chg="del">
        <pc:chgData name="지성 이" userId="a6857b7e30e2026b" providerId="LiveId" clId="{676DE9EA-B342-4934-B506-494D54C39D6C}" dt="2020-02-26T06:07:05.357" v="34" actId="2696"/>
        <pc:sldMkLst>
          <pc:docMk/>
          <pc:sldMk cId="2714764000" sldId="278"/>
        </pc:sldMkLst>
      </pc:sldChg>
      <pc:sldChg chg="addSp modSp add">
        <pc:chgData name="지성 이" userId="a6857b7e30e2026b" providerId="LiveId" clId="{676DE9EA-B342-4934-B506-494D54C39D6C}" dt="2020-02-26T06:43:26.097" v="896"/>
        <pc:sldMkLst>
          <pc:docMk/>
          <pc:sldMk cId="3471634097" sldId="278"/>
        </pc:sldMkLst>
        <pc:spChg chg="add">
          <ac:chgData name="지성 이" userId="a6857b7e30e2026b" providerId="LiveId" clId="{676DE9EA-B342-4934-B506-494D54C39D6C}" dt="2020-02-26T06:43:26.097" v="896"/>
          <ac:spMkLst>
            <pc:docMk/>
            <pc:sldMk cId="3471634097" sldId="278"/>
            <ac:spMk id="6" creationId="{3841802D-2E5B-4541-A249-71BE8941FA02}"/>
          </ac:spMkLst>
        </pc:spChg>
        <pc:spChg chg="mod">
          <ac:chgData name="지성 이" userId="a6857b7e30e2026b" providerId="LiveId" clId="{676DE9EA-B342-4934-B506-494D54C39D6C}" dt="2020-02-26T06:43:00.078" v="888" actId="20577"/>
          <ac:spMkLst>
            <pc:docMk/>
            <pc:sldMk cId="3471634097" sldId="278"/>
            <ac:spMk id="46" creationId="{FBB118B4-48DF-44FB-9A01-1DD6B83915A3}"/>
          </ac:spMkLst>
        </pc:spChg>
      </pc:sldChg>
      <pc:sldChg chg="add del">
        <pc:chgData name="지성 이" userId="a6857b7e30e2026b" providerId="LiveId" clId="{676DE9EA-B342-4934-B506-494D54C39D6C}" dt="2020-02-26T06:11:58.476" v="596" actId="2696"/>
        <pc:sldMkLst>
          <pc:docMk/>
          <pc:sldMk cId="1262182586" sldId="279"/>
        </pc:sldMkLst>
      </pc:sldChg>
      <pc:sldChg chg="add del">
        <pc:chgData name="지성 이" userId="a6857b7e30e2026b" providerId="LiveId" clId="{676DE9EA-B342-4934-B506-494D54C39D6C}" dt="2020-02-26T06:11:59.176" v="597" actId="2696"/>
        <pc:sldMkLst>
          <pc:docMk/>
          <pc:sldMk cId="2691162036" sldId="280"/>
        </pc:sldMkLst>
      </pc:sldChg>
      <pc:sldChg chg="add del">
        <pc:chgData name="지성 이" userId="a6857b7e30e2026b" providerId="LiveId" clId="{676DE9EA-B342-4934-B506-494D54C39D6C}" dt="2020-02-26T06:12:00.265" v="598" actId="2696"/>
        <pc:sldMkLst>
          <pc:docMk/>
          <pc:sldMk cId="2013936714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28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4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0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2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91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91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2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4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7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99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18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39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4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18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00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298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68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81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988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3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515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0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이번주는 데이터 추출 및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작성이 주 과제 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1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3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7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1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4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da-it-so.tistory.com/53?category=831126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-it-so.tistory.com/5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2855640" y="5549751"/>
            <a:ext cx="899130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직무부트캠프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 강의자료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(1</a:t>
            </a:r>
            <a:r>
              <a:rPr lang="ko-KR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주차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)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40" y="6495848"/>
            <a:ext cx="1537260" cy="3654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D40CC1-7221-48BD-8498-CE8EF0E8609F}"/>
              </a:ext>
            </a:extLst>
          </p:cNvPr>
          <p:cNvSpPr/>
          <p:nvPr/>
        </p:nvSpPr>
        <p:spPr>
          <a:xfrm>
            <a:off x="3835155" y="6228020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b="1" dirty="0">
                <a:solidFill>
                  <a:srgbClr val="282C30"/>
                </a:solidFill>
                <a:latin typeface="Spoqa Han Sans"/>
              </a:rPr>
              <a:t>[</a:t>
            </a:r>
            <a:r>
              <a:rPr lang="ko-KR" altLang="en-US" b="1" dirty="0">
                <a:solidFill>
                  <a:srgbClr val="282C30"/>
                </a:solidFill>
                <a:latin typeface="Spoqa Han Sans"/>
              </a:rPr>
              <a:t>한신대</a:t>
            </a:r>
            <a:r>
              <a:rPr lang="en-US" altLang="ko-KR" b="1" dirty="0">
                <a:solidFill>
                  <a:srgbClr val="282C30"/>
                </a:solidFill>
                <a:latin typeface="Spoqa Han Sans"/>
              </a:rPr>
              <a:t>] SQL</a:t>
            </a:r>
            <a:r>
              <a:rPr lang="ko-KR" altLang="en-US" b="1" dirty="0">
                <a:solidFill>
                  <a:srgbClr val="282C30"/>
                </a:solidFill>
                <a:latin typeface="Spoqa Han Sans"/>
              </a:rPr>
              <a:t>로 배우는 데이터베이스</a:t>
            </a:r>
            <a:r>
              <a:rPr lang="en-US" altLang="ko-KR" b="1" dirty="0">
                <a:solidFill>
                  <a:srgbClr val="282C30"/>
                </a:solidFill>
                <a:latin typeface="Spoqa Han Sans"/>
              </a:rPr>
              <a:t>(DB) </a:t>
            </a:r>
            <a:r>
              <a:rPr lang="ko-KR" altLang="en-US" b="1" dirty="0">
                <a:solidFill>
                  <a:srgbClr val="282C30"/>
                </a:solidFill>
                <a:latin typeface="Spoqa Han Sans"/>
              </a:rPr>
              <a:t>실무</a:t>
            </a:r>
            <a:endParaRPr lang="ko-KR" altLang="en-US" b="1" i="0" dirty="0">
              <a:solidFill>
                <a:srgbClr val="282C30"/>
              </a:solidFill>
              <a:effectLst/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AE6F28-2287-4AA3-86B9-99A7E97D6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5D745E-69AA-4BB1-AE82-3B1E8868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620688"/>
            <a:ext cx="10344150" cy="5448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429010E-E349-4B07-B4DA-0787E6AAB6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FD45AD-78D4-4225-A59D-C290F28A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FCDEC1-83CF-4D02-881F-4F4F897C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570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1D975-0160-4CEF-90A5-08403940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695325"/>
            <a:ext cx="10353675" cy="54673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E4F9AE8-40B7-43F2-9185-139517043A2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566D35-E7CA-441D-A4F7-3B6B25F5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3E0378A-A0B7-470B-89F8-1C277D46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94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16F398-ADA1-4969-B479-8C3304FC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733425"/>
            <a:ext cx="10334625" cy="5391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34548BD-1A7A-425A-91B6-F8C0B2D0F66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A8B359-6A44-4859-A99E-234D5F3C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74D848-E56F-45F8-BBE8-788CE501A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84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392E04-8B98-41DF-87FC-BAAF12C9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766762"/>
            <a:ext cx="10353675" cy="53244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5DEE03B-3D46-46E1-93A1-99124CBD320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2680B-C89F-44C4-941E-4097ADB4E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EBA5DF2-D8A6-4699-A7D9-098A9BFB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81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F54D43-A515-4FA7-9F98-ABEC0BBD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690562"/>
            <a:ext cx="10353675" cy="54768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E315188-D48A-4CE7-95EB-A128370212E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75E5AB-5E11-412F-9EED-EB7849A3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F31F70-B1B9-4645-A89A-F9E4CC1FA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32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56D704-CAF3-4A1F-A4B9-9691457C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00087"/>
            <a:ext cx="10363200" cy="54578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A8EBC2F-9D58-4918-9592-B68721FB92B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BE142F-3598-49A2-A869-FE008C9C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F3B654-B298-4843-A972-4885580E6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17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11015C-0199-4E46-9D79-6518A8F2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742950"/>
            <a:ext cx="10372725" cy="53721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7375447-49A1-49CF-A7F1-F69CCB2E6C5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E1CE9E1-6A00-46CD-8E87-9ADFF793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93238F-3FD0-4545-B1F8-0871376A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50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F3B42E-91E8-4E0B-8EB5-F943A2BA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728662"/>
            <a:ext cx="10334625" cy="54006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1C29DA-9EE8-4574-B1F9-368DFCE067D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284F4E-6F81-4D0C-BB0B-06E28197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8AFC73-CE7B-4C7D-8E2A-E7901C03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59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916D3B-217A-4444-9965-0EE85E9D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85787"/>
            <a:ext cx="10363200" cy="56864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5B59E14-0D81-42B4-ADA0-FD305CB2BF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BD9889-65E7-4146-A0FC-746CCE9A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0C6E79-DE2D-48E5-8375-2650F50F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85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55CB4-D2A7-4324-9EA6-CD2A651DA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14"/>
          <a:stretch/>
        </p:blipFill>
        <p:spPr>
          <a:xfrm>
            <a:off x="1826621" y="2564904"/>
            <a:ext cx="4269379" cy="237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F0046-BC28-4007-94EA-134D7843CF09}"/>
              </a:ext>
            </a:extLst>
          </p:cNvPr>
          <p:cNvSpPr txBox="1"/>
          <p:nvPr/>
        </p:nvSpPr>
        <p:spPr>
          <a:xfrm>
            <a:off x="1703512" y="126876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/>
              <a:t>&lt;</a:t>
            </a:r>
            <a:r>
              <a:rPr lang="ko-KR" altLang="en-US" sz="4800"/>
              <a:t>실습환경 설명</a:t>
            </a:r>
            <a:r>
              <a:rPr lang="en-US" altLang="ko-KR" sz="4800"/>
              <a:t>&gt;</a:t>
            </a:r>
            <a:endParaRPr lang="ko-KR" alt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729B1-0B8D-4D04-B339-1736A2CBA290}"/>
              </a:ext>
            </a:extLst>
          </p:cNvPr>
          <p:cNvSpPr txBox="1"/>
          <p:nvPr/>
        </p:nvSpPr>
        <p:spPr>
          <a:xfrm>
            <a:off x="1857253" y="5221649"/>
            <a:ext cx="727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5"/>
              </a:rPr>
              <a:t>oracle cloud DB </a:t>
            </a:r>
            <a:r>
              <a:rPr lang="ko-KR" altLang="en-US">
                <a:hlinkClick r:id="rId5"/>
              </a:rPr>
              <a:t>구축 후 </a:t>
            </a:r>
            <a:r>
              <a:rPr lang="en-US" altLang="ko-KR">
                <a:hlinkClick r:id="rId5"/>
              </a:rPr>
              <a:t>sql developer</a:t>
            </a:r>
            <a:r>
              <a:rPr lang="ko-KR" altLang="en-US">
                <a:hlinkClick r:id="rId5"/>
              </a:rPr>
              <a:t>로 접속하기 </a:t>
            </a:r>
            <a:r>
              <a:rPr lang="en-US" altLang="ko-KR">
                <a:hlinkClick r:id="rId5"/>
              </a:rPr>
              <a:t>(tistory.com)</a:t>
            </a: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21095C-4464-4C19-8B6C-54FBF6787F3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81EECFF-9EDB-4A69-8933-BDEC253E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9CA16C-E208-4E67-BC10-B0E10A9AD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69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A23A9B-833B-43F5-9931-4A58505D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260648"/>
            <a:ext cx="10877550" cy="56769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26751EF-1B5F-4146-A73E-07BE8131907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69CD48-FA23-4322-892F-6B4BD47A6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E5B2CD-86DD-45E4-81C1-C22FE1A4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90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EB8DC-E31F-4BF4-89E0-6928318543DF}"/>
              </a:ext>
            </a:extLst>
          </p:cNvPr>
          <p:cNvSpPr txBox="1"/>
          <p:nvPr/>
        </p:nvSpPr>
        <p:spPr>
          <a:xfrm>
            <a:off x="1703512" y="126876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/>
              <a:t>&lt;</a:t>
            </a:r>
            <a:r>
              <a:rPr lang="ko-KR" altLang="en-US" sz="4800"/>
              <a:t>실습</a:t>
            </a:r>
            <a:r>
              <a:rPr lang="en-US" altLang="ko-KR" sz="4800"/>
              <a:t>&gt;</a:t>
            </a:r>
            <a:endParaRPr lang="ko-KR" altLang="en-US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20388-F63B-4F01-8DEC-57EF1B15CC16}"/>
              </a:ext>
            </a:extLst>
          </p:cNvPr>
          <p:cNvSpPr txBox="1"/>
          <p:nvPr/>
        </p:nvSpPr>
        <p:spPr>
          <a:xfrm>
            <a:off x="1919536" y="2461962"/>
            <a:ext cx="799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oracle cloud DB </a:t>
            </a:r>
            <a:r>
              <a:rPr lang="ko-KR" altLang="en-US">
                <a:hlinkClick r:id="rId3"/>
              </a:rPr>
              <a:t>구축 후 </a:t>
            </a:r>
            <a:r>
              <a:rPr lang="en-US" altLang="ko-KR">
                <a:hlinkClick r:id="rId3"/>
              </a:rPr>
              <a:t>sql developer</a:t>
            </a:r>
            <a:r>
              <a:rPr lang="ko-KR" altLang="en-US">
                <a:hlinkClick r:id="rId3"/>
              </a:rPr>
              <a:t>로 접속하기 </a:t>
            </a:r>
            <a:r>
              <a:rPr lang="en-US" altLang="ko-KR">
                <a:hlinkClick r:id="rId3"/>
              </a:rPr>
              <a:t>(tistory.com)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5EC54-C3DA-4421-8804-A3B800C8069E}"/>
              </a:ext>
            </a:extLst>
          </p:cNvPr>
          <p:cNvSpPr txBox="1"/>
          <p:nvPr/>
        </p:nvSpPr>
        <p:spPr>
          <a:xfrm>
            <a:off x="1919536" y="29249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https://da-it-so.tistory.com/53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008203-A856-4F90-8CE5-D647C37EA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566737"/>
            <a:ext cx="10325100" cy="57245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572334E-9599-4F9A-8116-B62BC2D1AAC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D41154-7932-4592-A1A4-908008994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C4532B-2728-43C7-97FB-A37C714D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89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824490-EDCF-44A6-963B-A9393096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561975"/>
            <a:ext cx="10344150" cy="57340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D9E429F-B6E4-4EBB-B2D0-A6DA6AA694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02A65A-4D97-4536-B837-5C4C288E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79A9CC-7EB0-4714-951F-1AE468DE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06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8192E8-4E66-4C54-83A2-380FD593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561975"/>
            <a:ext cx="10344150" cy="57340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C1170EB-3137-4EFA-A6A8-4295E6D0CB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A6091E-F67C-4FFF-A918-1F28A6DC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04133E-097D-4420-87AE-BF5B9996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14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74EF1E-1611-4279-98D7-6E6F67EA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24744"/>
            <a:ext cx="10267950" cy="5133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F64D42-D359-4AB5-9F27-B37AE4E84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17" b="86418"/>
          <a:stretch/>
        </p:blipFill>
        <p:spPr>
          <a:xfrm>
            <a:off x="962025" y="542677"/>
            <a:ext cx="10428659" cy="77879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6CE56A-9962-4794-9CB8-9B38A7D7A2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9EA794-4956-4D73-A21C-5C03C0E8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D9D7E5-7598-4AFE-A851-C1D0FE44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89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3E02B4-6A57-470D-86E3-E9FF726C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557212"/>
            <a:ext cx="10353675" cy="57435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5B7A1B7-A773-494E-8C2A-543759C46A6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F50A7D4-4D63-492C-B370-A9F5F1F9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19A2F6-FCE5-497B-AAAD-645ED5D5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272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293E74-354F-4328-9426-2F05173D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557212"/>
            <a:ext cx="10353675" cy="57435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08DC-76ED-4F47-B1A2-EA351AE8291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0C95C4-470E-4ADB-9F04-4633A1DA0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F33DEE3-C7E1-4E0D-8BE2-F4B98C0F3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72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0B8ADD-82DE-46A8-AEA9-684DB495C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2564904"/>
            <a:ext cx="4509716" cy="2515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F5B6D-A5D0-44E2-AE0F-353433C3CAFC}"/>
              </a:ext>
            </a:extLst>
          </p:cNvPr>
          <p:cNvSpPr txBox="1"/>
          <p:nvPr/>
        </p:nvSpPr>
        <p:spPr>
          <a:xfrm>
            <a:off x="1703512" y="126876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/>
              <a:t>&lt;DB</a:t>
            </a:r>
            <a:r>
              <a:rPr lang="ko-KR" altLang="en-US" sz="4800"/>
              <a:t>관련 직업군</a:t>
            </a:r>
            <a:r>
              <a:rPr lang="en-US" altLang="ko-KR" sz="4800"/>
              <a:t>&gt;</a:t>
            </a:r>
            <a:endParaRPr lang="ko-KR" altLang="en-US" sz="4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F48BB7-24FE-46F8-B36A-5FCCFA3494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AD2F4A-DC4C-4022-997B-05F43F35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C7F111-1631-4E6B-8A74-E0873A65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732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BE5540-5FFE-4B1F-8E24-CC071953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561975"/>
            <a:ext cx="10344150" cy="57340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D5EBD90-4B87-4C35-85D5-5206D40539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D0C9FA-D528-44D9-A510-9FBDCB82E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9F40F-1BA4-4963-9935-ECDCCB64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29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3138D6-4EE4-4663-BDDF-795CD751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747712"/>
            <a:ext cx="10334625" cy="53625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A8CF99B-B3CD-4777-A38D-51E116A3AA7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42D99F-B4F1-4984-B32E-44DE067A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25B3D39-FCEC-404F-87D9-422F6F22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13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22C1A3-AACE-4E5B-92C9-CDD991697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723900"/>
            <a:ext cx="10325100" cy="54102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B37080-A4F4-4A2E-A0A9-16B53C40F9B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063FF3-181D-4B68-A073-27FB393E4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413862-DD0C-42FE-A2F5-853A407F9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41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D5C878-19EE-4E53-BF7A-50056FE14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"/>
          <a:stretch/>
        </p:blipFill>
        <p:spPr>
          <a:xfrm>
            <a:off x="695400" y="620688"/>
            <a:ext cx="10344150" cy="53896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EA5D21-33B7-427D-A319-4674B3C9D9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25B2B-2255-4454-9196-7F0964092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492896"/>
            <a:ext cx="5757691" cy="324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0D4B3-CD09-4670-898E-1696ECF52AF6}"/>
              </a:ext>
            </a:extLst>
          </p:cNvPr>
          <p:cNvSpPr txBox="1"/>
          <p:nvPr/>
        </p:nvSpPr>
        <p:spPr>
          <a:xfrm>
            <a:off x="1703512" y="126876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/>
              <a:t>&lt;</a:t>
            </a:r>
            <a:r>
              <a:rPr lang="ko-KR" altLang="en-US" sz="4800"/>
              <a:t>은행</a:t>
            </a:r>
            <a:r>
              <a:rPr lang="en-US" altLang="ko-KR" sz="4800"/>
              <a:t>IT vs</a:t>
            </a:r>
            <a:r>
              <a:rPr lang="ko-KR" altLang="en-US" sz="4800"/>
              <a:t> 은행계열사</a:t>
            </a:r>
            <a:r>
              <a:rPr lang="en-US" altLang="ko-KR" sz="4800"/>
              <a:t>IT&gt;</a:t>
            </a:r>
            <a:endParaRPr lang="ko-KR" altLang="en-US" sz="4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4D764F-3447-41B5-9EB9-E466679B1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804862"/>
            <a:ext cx="10334625" cy="52482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8D9A3C7-D6D8-4F1F-9F0C-EC2C5DC456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616CDE-3F9A-44B9-B65A-2E834379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4F3204-F99E-42B8-B44C-31676D81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11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1487488" y="5549950"/>
            <a:ext cx="8991303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1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주차 캠프가 종료 되었습니다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.</a:t>
            </a: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감사합니다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!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40" y="6495848"/>
            <a:ext cx="1537260" cy="3654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AE6F28-2287-4AA3-86B9-99A7E97D6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7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807E5-926B-4172-A42E-03DE9C2265E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31D67F-E09A-4839-AAE2-41CE0BC1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60A0CD-4E29-4DC6-BDAE-D8ACBF6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  <p:sp>
        <p:nvSpPr>
          <p:cNvPr id="4" name="Rectangle 5">
            <a:extLst>
              <a:ext uri="{FF2B5EF4-FFF2-40B4-BE49-F238E27FC236}">
                <a16:creationId xmlns:a16="http://schemas.microsoft.com/office/drawing/2014/main" id="{EA8A2EC5-2C1C-4EC8-9D8B-DF5EF665CF23}"/>
              </a:ext>
            </a:extLst>
          </p:cNvPr>
          <p:cNvSpPr txBox="1"/>
          <p:nvPr/>
        </p:nvSpPr>
        <p:spPr>
          <a:xfrm>
            <a:off x="407368" y="188640"/>
            <a:ext cx="1144927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전체 커리큘럼은 아래와 같습니다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.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6C3DA404-E993-41FB-AAE9-8C65A0B0B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87207"/>
              </p:ext>
            </p:extLst>
          </p:nvPr>
        </p:nvGraphicFramePr>
        <p:xfrm>
          <a:off x="217714" y="1124744"/>
          <a:ext cx="11566916" cy="52960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7726">
                  <a:extLst>
                    <a:ext uri="{9D8B030D-6E8A-4147-A177-3AD203B41FA5}">
                      <a16:colId xmlns:a16="http://schemas.microsoft.com/office/drawing/2014/main" val="250469057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3760705426"/>
                    </a:ext>
                  </a:extLst>
                </a:gridCol>
                <a:gridCol w="5328590">
                  <a:extLst>
                    <a:ext uri="{9D8B030D-6E8A-4147-A177-3AD203B41FA5}">
                      <a16:colId xmlns:a16="http://schemas.microsoft.com/office/drawing/2014/main" val="1357060851"/>
                    </a:ext>
                  </a:extLst>
                </a:gridCol>
              </a:tblGrid>
              <a:tr h="1059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 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       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   점   과   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148073"/>
                  </a:ext>
                </a:extLst>
              </a:tr>
              <a:tr h="1059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추출 작업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실습환경 구성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546790"/>
                  </a:ext>
                </a:extLst>
              </a:tr>
              <a:tr h="1059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현업 요구사항 분석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데이터 </a:t>
                      </a:r>
                      <a:r>
                        <a:rPr lang="ko-KR" altLang="en-US" dirty="0"/>
                        <a:t>추출 및 올바른 </a:t>
                      </a:r>
                      <a:r>
                        <a:rPr lang="en-US" altLang="ko-KR" dirty="0"/>
                        <a:t>SQL </a:t>
                      </a:r>
                      <a:r>
                        <a:rPr lang="ko-KR" altLang="en-US" dirty="0"/>
                        <a:t>문장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 추출 요청서 분석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SQL </a:t>
                      </a:r>
                      <a:r>
                        <a:rPr lang="ko-KR" altLang="en-US"/>
                        <a:t>작성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208166"/>
                  </a:ext>
                </a:extLst>
              </a:tr>
              <a:tr h="1059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현업 요구사항에 맞게 데이터 </a:t>
                      </a:r>
                      <a:r>
                        <a:rPr lang="ko-KR" altLang="en-US" dirty="0"/>
                        <a:t>추출하기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SQL</a:t>
                      </a:r>
                      <a:r>
                        <a:rPr lang="ko-KR" altLang="en-US"/>
                        <a:t>작성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481817"/>
                  </a:ext>
                </a:extLst>
              </a:tr>
              <a:tr h="1059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다양한 형태의 데이터 추출하기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Oracle</a:t>
                      </a:r>
                      <a:r>
                        <a:rPr lang="ko-KR" altLang="en-US" dirty="0"/>
                        <a:t> 내장함수 응용하기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2058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A715A82-2778-4258-89E8-782F4FCAC080}"/>
              </a:ext>
            </a:extLst>
          </p:cNvPr>
          <p:cNvSpPr/>
          <p:nvPr/>
        </p:nvSpPr>
        <p:spPr>
          <a:xfrm>
            <a:off x="217714" y="2179263"/>
            <a:ext cx="11566916" cy="1080120"/>
          </a:xfrm>
          <a:prstGeom prst="rect">
            <a:avLst/>
          </a:prstGeom>
          <a:noFill/>
          <a:ln w="57150">
            <a:solidFill>
              <a:srgbClr val="11CC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6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7B6375-7FF6-4565-8EC9-5B9D0E7B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620688"/>
            <a:ext cx="10344150" cy="53530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3062103-887E-4997-8943-4257EA3B739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7AEDD7-84C8-44BB-86CF-3A0B5935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7C9814-1B05-4319-8B3A-C187BFB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37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703164-7DAE-4339-8BCE-0D3281A24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4" y="620688"/>
            <a:ext cx="10353675" cy="54578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7653FE-176B-436D-B779-F9255C3FF76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30E4C1-C9EB-45FD-9090-9304F7FC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94ACFE-87E2-4340-8EF4-DC4C6542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86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7BD5A-2EE9-409C-90E2-43D604B7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86" y="332656"/>
            <a:ext cx="10334625" cy="5448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67DB3C4-1ED1-48DD-93EE-1CF1DC5ED4C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70062B-F9DA-4268-ADEC-B1F649BF9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AE824F-B7B4-4A42-84FD-3F6882965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26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908D6A-6076-4F80-8DC7-DB92E0CD5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733425"/>
            <a:ext cx="10344150" cy="5391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6044B5A-8E2C-4CD7-B733-E084A3872F2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F4CE60-C4E8-42FA-976F-F6909FAB2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C9649F-7B0C-4EC5-BCA6-83B3CD31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25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0A0CD-4E29-4DC6-BDAE-D8ACBF644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6381328"/>
            <a:ext cx="1537260" cy="3654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FEC438-8816-49A7-8F4B-F1CE6754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57237"/>
            <a:ext cx="10363200" cy="53435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209C225-FC32-4997-95F7-531BC307A8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767BAB-B1C1-4FCF-9C00-177E0BBC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771C98F-868D-4050-9B2E-3084AA1A3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168" y="6487234"/>
              <a:ext cx="1537260" cy="365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2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179</Words>
  <Application>Microsoft Office PowerPoint</Application>
  <PresentationFormat>와이드스크린</PresentationFormat>
  <Paragraphs>61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HY헤드라인M</vt:lpstr>
      <vt:lpstr>KoPub돋움체 Bold</vt:lpstr>
      <vt:lpstr>Spoqa Han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jason lee</cp:lastModifiedBy>
  <cp:revision>1423</cp:revision>
  <dcterms:created xsi:type="dcterms:W3CDTF">2015-10-20T01:42:30Z</dcterms:created>
  <dcterms:modified xsi:type="dcterms:W3CDTF">2023-07-01T00:52:21Z</dcterms:modified>
</cp:coreProperties>
</file>